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  <p:sldMasterId id="2147483664" r:id="rId2"/>
  </p:sldMasterIdLst>
  <p:notesMasterIdLst>
    <p:notesMasterId r:id="rId42"/>
  </p:notesMasterIdLst>
  <p:sldIdLst>
    <p:sldId id="256" r:id="rId3"/>
    <p:sldId id="257" r:id="rId4"/>
    <p:sldId id="291" r:id="rId5"/>
    <p:sldId id="294" r:id="rId6"/>
    <p:sldId id="269" r:id="rId7"/>
    <p:sldId id="258" r:id="rId8"/>
    <p:sldId id="292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93" r:id="rId19"/>
    <p:sldId id="268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43"/>
      <p:bold r:id="rId44"/>
    </p:embeddedFont>
    <p:embeddedFont>
      <p:font typeface="Proxima Nova" panose="020B0604020202020204" charset="0"/>
      <p:regular r:id="rId45"/>
      <p:bold r:id="rId46"/>
      <p:italic r:id="rId47"/>
      <p:boldItalic r:id="rId48"/>
    </p:embeddedFont>
    <p:embeddedFont>
      <p:font typeface="Proxima Nova Semibold" panose="020B0604020202020204" charset="0"/>
      <p:regular r:id="rId49"/>
      <p:bold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0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DE832A-4CA5-4661-A78A-E04FAA002E05}">
  <a:tblStyle styleId="{86DE832A-4CA5-4661-A78A-E04FAA002E0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20" y="6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3.fntdata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2.fntdata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8" Type="http://schemas.openxmlformats.org/officeDocument/2006/relationships/slide" Target="slides/slide6.xml"/><Relationship Id="rId51" Type="http://schemas.openxmlformats.org/officeDocument/2006/relationships/font" Target="fonts/font9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4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7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5" name="Google Shape;2025;g1c0816af25f_0_1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6" name="Google Shape;2026;g1c0816af25f_0_18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5" name="Google Shape;2075;g1c0816af25f_0_19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6" name="Google Shape;2076;g1c0816af25f_0_19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g1c0816af25f_0_1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0" name="Google Shape;2140;g1c0816af25f_0_1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7" name="Google Shape;2227;g1c0816af25f_0_20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8" name="Google Shape;2228;g1c0816af25f_0_20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0" name="Google Shape;3820;g1c0816af25f_0_20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1" name="Google Shape;3821;g1c0816af25f_0_20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2" name="Google Shape;3872;g1c0816af25f_0_2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3" name="Google Shape;3873;g1c0816af25f_0_20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g1c0816af25f_0_2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Google Shape;3935;g1c0816af25f_0_20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25960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4" name="Google Shape;3894;g1c0816af25f_0_20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5" name="Google Shape;3895;g1c0816af25f_0_20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6" name="Google Shape;3966;g1c0816af25f_0_2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7" name="Google Shape;3967;g1c0816af25f_0_2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2" name="Google Shape;4042;g1c0816af25f_0_2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3" name="Google Shape;4043;g1c0816af25f_0_2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e7f9c668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e7f9c668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5" name="Google Shape;4065;g1c0816af25f_0_21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6" name="Google Shape;4066;g1c0816af25f_0_2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5" name="Google Shape;4125;g1c0816af25f_0_21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6" name="Google Shape;4126;g1c0816af25f_0_21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3" name="Google Shape;4163;g1c0816af25f_0_21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4" name="Google Shape;4164;g1c0816af25f_0_21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9" name="Google Shape;4259;g1c0816af25f_0_2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0" name="Google Shape;4260;g1c0816af25f_0_2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1" name="Google Shape;4281;g1c0816af25f_0_2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2" name="Google Shape;4282;g1c0816af25f_0_2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5" name="Google Shape;4345;g1c0816af25f_0_2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6" name="Google Shape;4346;g1c0816af25f_0_2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8" name="Google Shape;4388;g1c0816af25f_0_2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9" name="Google Shape;4389;g1c0816af25f_0_2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6" name="Google Shape;4416;g1c0816af25f_0_22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7" name="Google Shape;4417;g1c0816af25f_0_22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3" name="Google Shape;4453;g1c0816af25f_0_2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4" name="Google Shape;4454;g1c0816af25f_0_2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7" name="Google Shape;4517;g1c0816af25f_0_23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8" name="Google Shape;4518;g1c0816af25f_0_23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g1c0816af25f_0_2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Google Shape;3935;g1c0816af25f_0_20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6294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9" name="Google Shape;4589;g1c0816af25f_0_2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0" name="Google Shape;4590;g1c0816af25f_0_2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2" name="Google Shape;4612;g1c0816af25f_0_2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3" name="Google Shape;4613;g1c0816af25f_0_2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" name="Google Shape;4628;g1c0816af25f_0_2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9" name="Google Shape;4629;g1c0816af25f_0_2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2" name="Google Shape;4652;g1c0816af25f_0_2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3" name="Google Shape;4653;g1c0816af25f_0_2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7" name="Google Shape;4667;g1c0816af25f_0_24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8" name="Google Shape;4668;g1c0816af25f_0_24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3" name="Google Shape;4693;g1c0816af25f_0_24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4" name="Google Shape;4694;g1c0816af25f_0_24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3" name="Google Shape;4713;g1c3042bbcea_0_6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4" name="Google Shape;4714;g1c3042bbcea_0_6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0" name="Google Shape;4720;g1c3042bbcea_0_6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1" name="Google Shape;4721;g1c3042bbcea_0_6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7" name="Google Shape;4727;g1c3042bbcea_0_64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8" name="Google Shape;4728;g1c3042bbcea_0_64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4" name="Google Shape;3934;g1c0816af25f_0_20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5" name="Google Shape;3935;g1c0816af25f_0_20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8d91701410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8d91701410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8d91701410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8d91701410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43010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g159d836fa83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2" name="Google Shape;1872;g159d836fa83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g1c0816af25f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8" name="Google Shape;1928;g1c0816af25f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7" name="Google Shape;1987;g1c0816af25f_0_18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8" name="Google Shape;1988;g1c0816af25f_0_18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19313"/>
            <a:ext cx="5682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413525" y="3317438"/>
            <a:ext cx="3158400" cy="7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413525" y="1736863"/>
            <a:ext cx="56823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4572000" y="455070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 txBox="1">
            <a:spLocks noGrp="1"/>
          </p:cNvSpPr>
          <p:nvPr>
            <p:ph type="subTitle" idx="3"/>
          </p:nvPr>
        </p:nvSpPr>
        <p:spPr>
          <a:xfrm>
            <a:off x="1413525" y="2325113"/>
            <a:ext cx="56823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1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1"/>
          <p:cNvSpPr txBox="1">
            <a:spLocks noGrp="1"/>
          </p:cNvSpPr>
          <p:nvPr>
            <p:ph type="title" hasCustomPrompt="1"/>
          </p:nvPr>
        </p:nvSpPr>
        <p:spPr>
          <a:xfrm>
            <a:off x="1084225" y="1311425"/>
            <a:ext cx="6379200" cy="101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4" name="Google Shape;174;p11"/>
          <p:cNvSpPr txBox="1">
            <a:spLocks noGrp="1"/>
          </p:cNvSpPr>
          <p:nvPr>
            <p:ph type="body" idx="1"/>
          </p:nvPr>
        </p:nvSpPr>
        <p:spPr>
          <a:xfrm>
            <a:off x="1554225" y="2486925"/>
            <a:ext cx="6689100" cy="52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00">
                <a:solidFill>
                  <a:schemeClr val="accent3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5" name="Google Shape;175;p11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6" name="Google Shape;176;p11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7" name="Google Shape;177;p11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8" name="Google Shape;178;p11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9" name="Google Shape;179;p11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0" name="Google Shape;180;p11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1" name="Google Shape;181;p11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2" name="Google Shape;182;p11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3" name="Google Shape;183;p11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4" name="Google Shape;184;p11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5" name="Google Shape;185;p11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6" name="Google Shape;186;p11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7" name="Google Shape;187;p11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8" name="Google Shape;188;p11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3"/>
          <p:cNvSpPr/>
          <p:nvPr/>
        </p:nvSpPr>
        <p:spPr>
          <a:xfrm flipH="1"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3"/>
          <p:cNvSpPr/>
          <p:nvPr/>
        </p:nvSpPr>
        <p:spPr>
          <a:xfrm flipH="1">
            <a:off x="0" y="455070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3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95" name="Google Shape;195;p13"/>
          <p:cNvGrpSpPr/>
          <p:nvPr/>
        </p:nvGrpSpPr>
        <p:grpSpPr>
          <a:xfrm>
            <a:off x="205750" y="745950"/>
            <a:ext cx="429000" cy="3651600"/>
            <a:chOff x="205750" y="745950"/>
            <a:chExt cx="429000" cy="3651600"/>
          </a:xfrm>
        </p:grpSpPr>
        <p:sp>
          <p:nvSpPr>
            <p:cNvPr id="196" name="Google Shape;196;p13"/>
            <p:cNvSpPr txBox="1"/>
            <p:nvPr/>
          </p:nvSpPr>
          <p:spPr>
            <a:xfrm>
              <a:off x="205750" y="7459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97" name="Google Shape;197;p13"/>
            <p:cNvSpPr txBox="1"/>
            <p:nvPr/>
          </p:nvSpPr>
          <p:spPr>
            <a:xfrm>
              <a:off x="205750" y="10096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2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98" name="Google Shape;198;p13"/>
            <p:cNvSpPr txBox="1"/>
            <p:nvPr/>
          </p:nvSpPr>
          <p:spPr>
            <a:xfrm>
              <a:off x="205750" y="12733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3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99" name="Google Shape;199;p13"/>
            <p:cNvSpPr txBox="1"/>
            <p:nvPr/>
          </p:nvSpPr>
          <p:spPr>
            <a:xfrm>
              <a:off x="205750" y="15370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4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200" name="Google Shape;200;p13"/>
            <p:cNvSpPr txBox="1"/>
            <p:nvPr/>
          </p:nvSpPr>
          <p:spPr>
            <a:xfrm>
              <a:off x="205750" y="18007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5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201" name="Google Shape;201;p13"/>
            <p:cNvSpPr txBox="1"/>
            <p:nvPr/>
          </p:nvSpPr>
          <p:spPr>
            <a:xfrm>
              <a:off x="205750" y="20644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6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202" name="Google Shape;202;p13"/>
            <p:cNvSpPr txBox="1"/>
            <p:nvPr/>
          </p:nvSpPr>
          <p:spPr>
            <a:xfrm>
              <a:off x="205750" y="23281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7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203" name="Google Shape;203;p13"/>
            <p:cNvSpPr txBox="1"/>
            <p:nvPr/>
          </p:nvSpPr>
          <p:spPr>
            <a:xfrm>
              <a:off x="205750" y="25918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8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204" name="Google Shape;204;p13"/>
            <p:cNvSpPr txBox="1"/>
            <p:nvPr/>
          </p:nvSpPr>
          <p:spPr>
            <a:xfrm>
              <a:off x="205750" y="28555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9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205" name="Google Shape;205;p13"/>
            <p:cNvSpPr txBox="1"/>
            <p:nvPr/>
          </p:nvSpPr>
          <p:spPr>
            <a:xfrm>
              <a:off x="205750" y="31192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10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206" name="Google Shape;206;p13"/>
            <p:cNvSpPr txBox="1"/>
            <p:nvPr/>
          </p:nvSpPr>
          <p:spPr>
            <a:xfrm>
              <a:off x="205750" y="33829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11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207" name="Google Shape;207;p13"/>
            <p:cNvSpPr txBox="1"/>
            <p:nvPr/>
          </p:nvSpPr>
          <p:spPr>
            <a:xfrm>
              <a:off x="205750" y="36466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12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208" name="Google Shape;208;p13"/>
            <p:cNvSpPr txBox="1"/>
            <p:nvPr/>
          </p:nvSpPr>
          <p:spPr>
            <a:xfrm>
              <a:off x="205750" y="39103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13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209" name="Google Shape;209;p13"/>
            <p:cNvSpPr txBox="1"/>
            <p:nvPr/>
          </p:nvSpPr>
          <p:spPr>
            <a:xfrm>
              <a:off x="205750" y="41740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14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4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4" name="Google Shape;214;p1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5" name="Google Shape;215;p1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6" name="Google Shape;216;p1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9" name="Google Shape;219;p1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" name="Google Shape;220;p1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1" name="Google Shape;221;p1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2" name="Google Shape;222;p1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" name="Google Shape;223;p1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" name="Google Shape;224;p1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5" name="Google Shape;225;p1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6" name="Google Shape;226;p1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5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1" name="Google Shape;231;p1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2" name="Google Shape;232;p1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3" name="Google Shape;233;p1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4" name="Google Shape;234;p1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5" name="Google Shape;235;p1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6" name="Google Shape;236;p1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7" name="Google Shape;237;p1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8" name="Google Shape;238;p1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9" name="Google Shape;239;p1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0" name="Google Shape;240;p1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1" name="Google Shape;241;p1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2" name="Google Shape;242;p1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3" name="Google Shape;243;p1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60C294-2ED8-38A7-7F14-BD8E551C9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2F1B26-B09C-1B05-9A1B-9B7BB620A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C10189-C8F1-60A1-CDF2-ED86BEC43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BB4B8F-0630-3CB8-5F09-B176F2CF1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80F14A-23D1-434E-7E9D-F3B452AB1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77615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" name="Google Shape;35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8" name="Google Shape;48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9" name="Google Shape;49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"/>
          <p:cNvSpPr/>
          <p:nvPr/>
        </p:nvSpPr>
        <p:spPr>
          <a:xfrm flipH="1"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 flipH="1"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 flipH="1">
            <a:off x="0" y="455070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1384900" y="1579800"/>
            <a:ext cx="6744300" cy="259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6" name="Google Shape;56;p4"/>
          <p:cNvGrpSpPr/>
          <p:nvPr/>
        </p:nvGrpSpPr>
        <p:grpSpPr>
          <a:xfrm>
            <a:off x="205750" y="745950"/>
            <a:ext cx="429000" cy="3651600"/>
            <a:chOff x="205750" y="745950"/>
            <a:chExt cx="429000" cy="3651600"/>
          </a:xfrm>
        </p:grpSpPr>
        <p:sp>
          <p:nvSpPr>
            <p:cNvPr id="57" name="Google Shape;57;p4"/>
            <p:cNvSpPr txBox="1"/>
            <p:nvPr/>
          </p:nvSpPr>
          <p:spPr>
            <a:xfrm>
              <a:off x="205750" y="7459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58" name="Google Shape;58;p4"/>
            <p:cNvSpPr txBox="1"/>
            <p:nvPr/>
          </p:nvSpPr>
          <p:spPr>
            <a:xfrm>
              <a:off x="205750" y="10096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2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59" name="Google Shape;59;p4"/>
            <p:cNvSpPr txBox="1"/>
            <p:nvPr/>
          </p:nvSpPr>
          <p:spPr>
            <a:xfrm>
              <a:off x="205750" y="12733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3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60" name="Google Shape;60;p4"/>
            <p:cNvSpPr txBox="1"/>
            <p:nvPr/>
          </p:nvSpPr>
          <p:spPr>
            <a:xfrm>
              <a:off x="205750" y="15370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4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61" name="Google Shape;61;p4"/>
            <p:cNvSpPr txBox="1"/>
            <p:nvPr/>
          </p:nvSpPr>
          <p:spPr>
            <a:xfrm>
              <a:off x="205750" y="18007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5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62" name="Google Shape;62;p4"/>
            <p:cNvSpPr txBox="1"/>
            <p:nvPr/>
          </p:nvSpPr>
          <p:spPr>
            <a:xfrm>
              <a:off x="205750" y="20644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6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63" name="Google Shape;63;p4"/>
            <p:cNvSpPr txBox="1"/>
            <p:nvPr/>
          </p:nvSpPr>
          <p:spPr>
            <a:xfrm>
              <a:off x="205750" y="23281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7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64" name="Google Shape;64;p4"/>
            <p:cNvSpPr txBox="1"/>
            <p:nvPr/>
          </p:nvSpPr>
          <p:spPr>
            <a:xfrm>
              <a:off x="205750" y="25918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8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65" name="Google Shape;65;p4"/>
            <p:cNvSpPr txBox="1"/>
            <p:nvPr/>
          </p:nvSpPr>
          <p:spPr>
            <a:xfrm>
              <a:off x="205750" y="28555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9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66" name="Google Shape;66;p4"/>
            <p:cNvSpPr txBox="1"/>
            <p:nvPr/>
          </p:nvSpPr>
          <p:spPr>
            <a:xfrm>
              <a:off x="205750" y="31192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10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67" name="Google Shape;67;p4"/>
            <p:cNvSpPr txBox="1"/>
            <p:nvPr/>
          </p:nvSpPr>
          <p:spPr>
            <a:xfrm>
              <a:off x="205750" y="33829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11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68" name="Google Shape;68;p4"/>
            <p:cNvSpPr txBox="1"/>
            <p:nvPr/>
          </p:nvSpPr>
          <p:spPr>
            <a:xfrm>
              <a:off x="205750" y="36466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12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69" name="Google Shape;69;p4"/>
            <p:cNvSpPr txBox="1"/>
            <p:nvPr/>
          </p:nvSpPr>
          <p:spPr>
            <a:xfrm>
              <a:off x="205750" y="39103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13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70" name="Google Shape;70;p4"/>
            <p:cNvSpPr txBox="1"/>
            <p:nvPr/>
          </p:nvSpPr>
          <p:spPr>
            <a:xfrm>
              <a:off x="205750" y="41740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14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subTitle" idx="1"/>
          </p:nvPr>
        </p:nvSpPr>
        <p:spPr>
          <a:xfrm>
            <a:off x="2240150" y="3143327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ubTitle" idx="2"/>
          </p:nvPr>
        </p:nvSpPr>
        <p:spPr>
          <a:xfrm>
            <a:off x="2240150" y="1151940"/>
            <a:ext cx="5137500" cy="7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5"/>
          <p:cNvSpPr txBox="1">
            <a:spLocks noGrp="1"/>
          </p:cNvSpPr>
          <p:nvPr>
            <p:ph type="subTitle" idx="3"/>
          </p:nvPr>
        </p:nvSpPr>
        <p:spPr>
          <a:xfrm>
            <a:off x="1143250" y="2612625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5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8" name="Google Shape;78;p5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79" name="Google Shape;79;p5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0" name="Google Shape;80;p5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1" name="Google Shape;81;p5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2" name="Google Shape;82;p5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3" name="Google Shape;83;p5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4" name="Google Shape;84;p5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5" name="Google Shape;85;p5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6" name="Google Shape;86;p5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7" name="Google Shape;87;p5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8" name="Google Shape;88;p5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89" name="Google Shape;89;p5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0" name="Google Shape;90;p5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91" name="Google Shape;91;p5"/>
          <p:cNvSpPr txBox="1">
            <a:spLocks noGrp="1"/>
          </p:cNvSpPr>
          <p:nvPr>
            <p:ph type="title"/>
          </p:nvPr>
        </p:nvSpPr>
        <p:spPr>
          <a:xfrm>
            <a:off x="1143250" y="621240"/>
            <a:ext cx="4057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6"/>
          <p:cNvSpPr/>
          <p:nvPr/>
        </p:nvSpPr>
        <p:spPr>
          <a:xfrm>
            <a:off x="4572000" y="455070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6"/>
          <p:cNvSpPr/>
          <p:nvPr/>
        </p:nvSpPr>
        <p:spPr>
          <a:xfrm flipH="1"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6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7" name="Google Shape;97;p6"/>
          <p:cNvGrpSpPr/>
          <p:nvPr/>
        </p:nvGrpSpPr>
        <p:grpSpPr>
          <a:xfrm>
            <a:off x="205750" y="745950"/>
            <a:ext cx="429000" cy="3651600"/>
            <a:chOff x="205750" y="745950"/>
            <a:chExt cx="429000" cy="3651600"/>
          </a:xfrm>
        </p:grpSpPr>
        <p:sp>
          <p:nvSpPr>
            <p:cNvPr id="98" name="Google Shape;98;p6"/>
            <p:cNvSpPr txBox="1"/>
            <p:nvPr/>
          </p:nvSpPr>
          <p:spPr>
            <a:xfrm>
              <a:off x="205750" y="7459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99" name="Google Shape;99;p6"/>
            <p:cNvSpPr txBox="1"/>
            <p:nvPr/>
          </p:nvSpPr>
          <p:spPr>
            <a:xfrm>
              <a:off x="205750" y="10096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2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00" name="Google Shape;100;p6"/>
            <p:cNvSpPr txBox="1"/>
            <p:nvPr/>
          </p:nvSpPr>
          <p:spPr>
            <a:xfrm>
              <a:off x="205750" y="12733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3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01" name="Google Shape;101;p6"/>
            <p:cNvSpPr txBox="1"/>
            <p:nvPr/>
          </p:nvSpPr>
          <p:spPr>
            <a:xfrm>
              <a:off x="205750" y="15370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4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02" name="Google Shape;102;p6"/>
            <p:cNvSpPr txBox="1"/>
            <p:nvPr/>
          </p:nvSpPr>
          <p:spPr>
            <a:xfrm>
              <a:off x="205750" y="18007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5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03" name="Google Shape;103;p6"/>
            <p:cNvSpPr txBox="1"/>
            <p:nvPr/>
          </p:nvSpPr>
          <p:spPr>
            <a:xfrm>
              <a:off x="205750" y="20644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6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04" name="Google Shape;104;p6"/>
            <p:cNvSpPr txBox="1"/>
            <p:nvPr/>
          </p:nvSpPr>
          <p:spPr>
            <a:xfrm>
              <a:off x="205750" y="23281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7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05" name="Google Shape;105;p6"/>
            <p:cNvSpPr txBox="1"/>
            <p:nvPr/>
          </p:nvSpPr>
          <p:spPr>
            <a:xfrm>
              <a:off x="205750" y="25918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8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06" name="Google Shape;106;p6"/>
            <p:cNvSpPr txBox="1"/>
            <p:nvPr/>
          </p:nvSpPr>
          <p:spPr>
            <a:xfrm>
              <a:off x="205750" y="28555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9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07" name="Google Shape;107;p6"/>
            <p:cNvSpPr txBox="1"/>
            <p:nvPr/>
          </p:nvSpPr>
          <p:spPr>
            <a:xfrm>
              <a:off x="205750" y="31192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10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08" name="Google Shape;108;p6"/>
            <p:cNvSpPr txBox="1"/>
            <p:nvPr/>
          </p:nvSpPr>
          <p:spPr>
            <a:xfrm>
              <a:off x="205750" y="33829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11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09" name="Google Shape;109;p6"/>
            <p:cNvSpPr txBox="1"/>
            <p:nvPr/>
          </p:nvSpPr>
          <p:spPr>
            <a:xfrm>
              <a:off x="205750" y="36466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12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10" name="Google Shape;110;p6"/>
            <p:cNvSpPr txBox="1"/>
            <p:nvPr/>
          </p:nvSpPr>
          <p:spPr>
            <a:xfrm>
              <a:off x="205750" y="39103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13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11" name="Google Shape;111;p6"/>
            <p:cNvSpPr txBox="1"/>
            <p:nvPr/>
          </p:nvSpPr>
          <p:spPr>
            <a:xfrm>
              <a:off x="205750" y="4174050"/>
              <a:ext cx="429000" cy="22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707070"/>
                  </a:solidFill>
                  <a:latin typeface="Fira Code"/>
                  <a:ea typeface="Fira Code"/>
                  <a:cs typeface="Fira Code"/>
                  <a:sym typeface="Fira Code"/>
                </a:rPr>
                <a:t>14</a:t>
              </a:r>
              <a:endParaRPr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7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7"/>
          <p:cNvSpPr txBox="1">
            <a:spLocks noGrp="1"/>
          </p:cNvSpPr>
          <p:nvPr>
            <p:ph type="subTitle" idx="1"/>
          </p:nvPr>
        </p:nvSpPr>
        <p:spPr>
          <a:xfrm>
            <a:off x="1674500" y="2736550"/>
            <a:ext cx="3627600" cy="10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7"/>
          <p:cNvSpPr txBox="1">
            <a:spLocks noGrp="1"/>
          </p:cNvSpPr>
          <p:nvPr>
            <p:ph type="title"/>
          </p:nvPr>
        </p:nvSpPr>
        <p:spPr>
          <a:xfrm>
            <a:off x="1154275" y="1137700"/>
            <a:ext cx="3969900" cy="14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8" name="Google Shape;118;p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9" name="Google Shape;119;p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0" name="Google Shape;120;p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1" name="Google Shape;121;p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2" name="Google Shape;122;p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3" name="Google Shape;123;p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4" name="Google Shape;124;p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5" name="Google Shape;125;p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6" name="Google Shape;126;p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7" name="Google Shape;127;p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8" name="Google Shape;128;p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9" name="Google Shape;129;p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0" name="Google Shape;130;p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8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8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8"/>
          <p:cNvSpPr txBox="1">
            <a:spLocks noGrp="1"/>
          </p:cNvSpPr>
          <p:nvPr>
            <p:ph type="title"/>
          </p:nvPr>
        </p:nvSpPr>
        <p:spPr>
          <a:xfrm>
            <a:off x="2673350" y="1194150"/>
            <a:ext cx="4281300" cy="162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5" name="Google Shape;135;p8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7" name="Google Shape;137;p8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8" name="Google Shape;138;p8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39" name="Google Shape;139;p8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0" name="Google Shape;140;p8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1" name="Google Shape;141;p8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2" name="Google Shape;142;p8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3" name="Google Shape;143;p8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4" name="Google Shape;144;p8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5" name="Google Shape;145;p8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6" name="Google Shape;146;p8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7" name="Google Shape;147;p8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8" name="Google Shape;148;p8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9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9"/>
          <p:cNvSpPr txBox="1">
            <a:spLocks noGrp="1"/>
          </p:cNvSpPr>
          <p:nvPr>
            <p:ph type="title"/>
          </p:nvPr>
        </p:nvSpPr>
        <p:spPr>
          <a:xfrm>
            <a:off x="1131500" y="621250"/>
            <a:ext cx="4045200" cy="5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3" name="Google Shape;153;p9"/>
          <p:cNvSpPr txBox="1">
            <a:spLocks noGrp="1"/>
          </p:cNvSpPr>
          <p:nvPr>
            <p:ph type="subTitle" idx="1"/>
          </p:nvPr>
        </p:nvSpPr>
        <p:spPr>
          <a:xfrm>
            <a:off x="1593350" y="1574450"/>
            <a:ext cx="5539200" cy="14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54" name="Google Shape;154;p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5" name="Google Shape;155;p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6" name="Google Shape;156;p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7" name="Google Shape;157;p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8" name="Google Shape;158;p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9" name="Google Shape;159;p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0" name="Google Shape;160;p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1" name="Google Shape;161;p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2" name="Google Shape;162;p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3" name="Google Shape;163;p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4" name="Google Shape;164;p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5" name="Google Shape;165;p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6" name="Google Shape;166;p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7" name="Google Shape;167;p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"/>
          <p:cNvSpPr txBox="1">
            <a:spLocks noGrp="1"/>
          </p:cNvSpPr>
          <p:nvPr>
            <p:ph type="title"/>
          </p:nvPr>
        </p:nvSpPr>
        <p:spPr>
          <a:xfrm>
            <a:off x="710125" y="542575"/>
            <a:ext cx="3861900" cy="142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5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246" name="Google Shape;246;p1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9lcidRuCU-oFXB5VUwaD6xlP0Kz_PRLzeHu199oJY90/copy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4" Type="http://schemas.openxmlformats.org/officeDocument/2006/relationships/image" Target="../media/image17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33VAFh3" TargetMode="Externa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://bit.ly/2PfT4lq" TargetMode="External"/><Relationship Id="rId4" Type="http://schemas.openxmlformats.org/officeDocument/2006/relationships/hyperlink" Target="http://bit.ly/30B07Gq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6.xml"/><Relationship Id="rId5" Type="http://schemas.openxmlformats.org/officeDocument/2006/relationships/hyperlink" Target="http://bit.ly/30B07Gq" TargetMode="External"/><Relationship Id="rId4" Type="http://schemas.openxmlformats.org/officeDocument/2006/relationships/hyperlink" Target="http://bit.ly/33VAFh3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2ZjL1pd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6.xml"/><Relationship Id="rId4" Type="http://schemas.openxmlformats.org/officeDocument/2006/relationships/hyperlink" Target="http://bit.ly/30B07Gq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8"/>
          <p:cNvSpPr txBox="1">
            <a:spLocks noGrp="1"/>
          </p:cNvSpPr>
          <p:nvPr>
            <p:ph type="ctrTitle"/>
          </p:nvPr>
        </p:nvSpPr>
        <p:spPr>
          <a:xfrm>
            <a:off x="1413525" y="1119313"/>
            <a:ext cx="56823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GROUP2 </a:t>
            </a:r>
            <a:r>
              <a:rPr lang="en" dirty="0">
                <a:solidFill>
                  <a:schemeClr val="accent2"/>
                </a:solidFill>
              </a:rPr>
              <a:t>‘Data Science’ 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253" name="Google Shape;253;p18"/>
          <p:cNvSpPr txBox="1">
            <a:spLocks noGrp="1"/>
          </p:cNvSpPr>
          <p:nvPr>
            <p:ph type="subTitle" idx="1"/>
          </p:nvPr>
        </p:nvSpPr>
        <p:spPr>
          <a:xfrm>
            <a:off x="1413525" y="3317437"/>
            <a:ext cx="3158400" cy="12368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/>
              <a:t>&lt; </a:t>
            </a:r>
            <a:r>
              <a:rPr lang="pt-BR" sz="1200" dirty="0"/>
              <a:t>Anna Clara Amâncio,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Ingrid Guimarães,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 err="1"/>
              <a:t>Jaisson</a:t>
            </a:r>
            <a:r>
              <a:rPr lang="pt-BR" sz="1200" dirty="0"/>
              <a:t> de Azevedo,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Jorge Dantas,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Lucas Cruz,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dirty="0"/>
              <a:t>Mariah Moreira</a:t>
            </a:r>
            <a:r>
              <a:rPr lang="en" sz="1200" dirty="0"/>
              <a:t>&gt;</a:t>
            </a:r>
            <a:endParaRPr sz="1200" dirty="0"/>
          </a:p>
        </p:txBody>
      </p:sp>
      <p:sp>
        <p:nvSpPr>
          <p:cNvPr id="254" name="Google Shape;254;p18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Data Science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255" name="Google Shape;255;p18"/>
          <p:cNvSpPr txBox="1">
            <a:spLocks noGrp="1"/>
          </p:cNvSpPr>
          <p:nvPr>
            <p:ph type="subTitle" idx="2"/>
          </p:nvPr>
        </p:nvSpPr>
        <p:spPr>
          <a:xfrm>
            <a:off x="1413525" y="1736863"/>
            <a:ext cx="56823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chemeClr val="accent1"/>
                </a:solidFill>
              </a:rPr>
              <a:t>Brazil</a:t>
            </a:r>
            <a:r>
              <a:rPr lang="en" dirty="0">
                <a:solidFill>
                  <a:schemeClr val="accent6"/>
                </a:solidFill>
              </a:rPr>
              <a:t>] 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256" name="Google Shape;256;p18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adatech.ipynb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257" name="Google Shape;257;p18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santander.coders_2023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258" name="Google Shape;258;p18"/>
          <p:cNvSpPr txBox="1">
            <a:spLocks noGrp="1"/>
          </p:cNvSpPr>
          <p:nvPr>
            <p:ph type="subTitle" idx="1"/>
          </p:nvPr>
        </p:nvSpPr>
        <p:spPr>
          <a:xfrm>
            <a:off x="4572000" y="46947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tecnicas_de_programacao_I</a:t>
            </a:r>
            <a:r>
              <a:rPr lang="en" sz="1400" dirty="0">
                <a:solidFill>
                  <a:schemeClr val="accent3"/>
                </a:solidFill>
              </a:rPr>
              <a:t>.PY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259" name="Google Shape;259;p18"/>
          <p:cNvSpPr txBox="1">
            <a:spLocks noGrp="1"/>
          </p:cNvSpPr>
          <p:nvPr>
            <p:ph type="subTitle" idx="3"/>
          </p:nvPr>
        </p:nvSpPr>
        <p:spPr>
          <a:xfrm>
            <a:off x="1413525" y="2325113"/>
            <a:ext cx="56823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&lt; </a:t>
            </a:r>
            <a:r>
              <a:rPr lang="en" dirty="0"/>
              <a:t>Mercado de Trabalho </a:t>
            </a:r>
            <a:r>
              <a:rPr lang="en" dirty="0">
                <a:solidFill>
                  <a:schemeClr val="accent6"/>
                </a:solidFill>
              </a:rPr>
              <a:t>&gt;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260" name="Google Shape;260;p18"/>
          <p:cNvGrpSpPr/>
          <p:nvPr/>
        </p:nvGrpSpPr>
        <p:grpSpPr>
          <a:xfrm>
            <a:off x="7778512" y="1247575"/>
            <a:ext cx="506100" cy="2956675"/>
            <a:chOff x="1413525" y="1247575"/>
            <a:chExt cx="506100" cy="2956675"/>
          </a:xfrm>
        </p:grpSpPr>
        <p:cxnSp>
          <p:nvCxnSpPr>
            <p:cNvPr id="261" name="Google Shape;261;p18"/>
            <p:cNvCxnSpPr/>
            <p:nvPr/>
          </p:nvCxnSpPr>
          <p:spPr>
            <a:xfrm>
              <a:off x="1552213" y="1247575"/>
              <a:ext cx="0" cy="22758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62" name="Google Shape;262;p18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p23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1991" name="Google Shape;1991;p23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2" name="Google Shape;1992;p23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3" name="Google Shape;1993;p23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1994" name="Google Shape;1994;p23"/>
          <p:cNvGrpSpPr/>
          <p:nvPr/>
        </p:nvGrpSpPr>
        <p:grpSpPr>
          <a:xfrm>
            <a:off x="5759635" y="1648839"/>
            <a:ext cx="365742" cy="365754"/>
            <a:chOff x="3826463" y="1356825"/>
            <a:chExt cx="366475" cy="366450"/>
          </a:xfrm>
        </p:grpSpPr>
        <p:sp>
          <p:nvSpPr>
            <p:cNvPr id="1995" name="Google Shape;1995;p23"/>
            <p:cNvSpPr/>
            <p:nvPr/>
          </p:nvSpPr>
          <p:spPr>
            <a:xfrm>
              <a:off x="3833588" y="1420825"/>
              <a:ext cx="351750" cy="294875"/>
            </a:xfrm>
            <a:custGeom>
              <a:avLst/>
              <a:gdLst/>
              <a:ahLst/>
              <a:cxnLst/>
              <a:rect l="l" t="t" r="r" b="b"/>
              <a:pathLst>
                <a:path w="14070" h="11795" extrusionOk="0">
                  <a:moveTo>
                    <a:pt x="0" y="0"/>
                  </a:moveTo>
                  <a:lnTo>
                    <a:pt x="0" y="11226"/>
                  </a:lnTo>
                  <a:cubicBezTo>
                    <a:pt x="0" y="11548"/>
                    <a:pt x="247" y="11795"/>
                    <a:pt x="569" y="11795"/>
                  </a:cubicBezTo>
                  <a:lnTo>
                    <a:pt x="13501" y="11795"/>
                  </a:lnTo>
                  <a:cubicBezTo>
                    <a:pt x="13823" y="11795"/>
                    <a:pt x="14070" y="11548"/>
                    <a:pt x="14070" y="11226"/>
                  </a:cubicBezTo>
                  <a:lnTo>
                    <a:pt x="1407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3"/>
            <p:cNvSpPr/>
            <p:nvPr/>
          </p:nvSpPr>
          <p:spPr>
            <a:xfrm>
              <a:off x="3833588" y="1363950"/>
              <a:ext cx="351750" cy="56900"/>
            </a:xfrm>
            <a:custGeom>
              <a:avLst/>
              <a:gdLst/>
              <a:ahLst/>
              <a:cxnLst/>
              <a:rect l="l" t="t" r="r" b="b"/>
              <a:pathLst>
                <a:path w="14070" h="2276" extrusionOk="0">
                  <a:moveTo>
                    <a:pt x="569" y="0"/>
                  </a:moveTo>
                  <a:cubicBezTo>
                    <a:pt x="247" y="0"/>
                    <a:pt x="0" y="247"/>
                    <a:pt x="0" y="569"/>
                  </a:cubicBezTo>
                  <a:lnTo>
                    <a:pt x="0" y="2275"/>
                  </a:lnTo>
                  <a:lnTo>
                    <a:pt x="14070" y="2275"/>
                  </a:lnTo>
                  <a:lnTo>
                    <a:pt x="14070" y="569"/>
                  </a:lnTo>
                  <a:cubicBezTo>
                    <a:pt x="14070" y="247"/>
                    <a:pt x="13823" y="0"/>
                    <a:pt x="13501" y="0"/>
                  </a:cubicBez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3"/>
            <p:cNvSpPr/>
            <p:nvPr/>
          </p:nvSpPr>
          <p:spPr>
            <a:xfrm>
              <a:off x="3876238" y="1468225"/>
              <a:ext cx="266450" cy="128975"/>
            </a:xfrm>
            <a:custGeom>
              <a:avLst/>
              <a:gdLst/>
              <a:ahLst/>
              <a:cxnLst/>
              <a:rect l="l" t="t" r="r" b="b"/>
              <a:pathLst>
                <a:path w="10658" h="5159" extrusionOk="0">
                  <a:moveTo>
                    <a:pt x="589" y="1"/>
                  </a:moveTo>
                  <a:cubicBezTo>
                    <a:pt x="266" y="1"/>
                    <a:pt x="1" y="266"/>
                    <a:pt x="1" y="569"/>
                  </a:cubicBezTo>
                  <a:lnTo>
                    <a:pt x="1" y="4589"/>
                  </a:lnTo>
                  <a:cubicBezTo>
                    <a:pt x="20" y="4893"/>
                    <a:pt x="266" y="5158"/>
                    <a:pt x="589" y="5158"/>
                  </a:cubicBezTo>
                  <a:lnTo>
                    <a:pt x="10088" y="5158"/>
                  </a:lnTo>
                  <a:cubicBezTo>
                    <a:pt x="10392" y="5158"/>
                    <a:pt x="10657" y="4893"/>
                    <a:pt x="10657" y="4589"/>
                  </a:cubicBezTo>
                  <a:lnTo>
                    <a:pt x="10657" y="569"/>
                  </a:lnTo>
                  <a:cubicBezTo>
                    <a:pt x="10657" y="266"/>
                    <a:pt x="10411" y="1"/>
                    <a:pt x="10088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3"/>
            <p:cNvSpPr/>
            <p:nvPr/>
          </p:nvSpPr>
          <p:spPr>
            <a:xfrm>
              <a:off x="3981013" y="1504250"/>
              <a:ext cx="64475" cy="56925"/>
            </a:xfrm>
            <a:custGeom>
              <a:avLst/>
              <a:gdLst/>
              <a:ahLst/>
              <a:cxnLst/>
              <a:rect l="l" t="t" r="r" b="b"/>
              <a:pathLst>
                <a:path w="2579" h="2277" extrusionOk="0">
                  <a:moveTo>
                    <a:pt x="0" y="1"/>
                  </a:moveTo>
                  <a:lnTo>
                    <a:pt x="0" y="2276"/>
                  </a:lnTo>
                  <a:lnTo>
                    <a:pt x="2579" y="1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3"/>
            <p:cNvSpPr/>
            <p:nvPr/>
          </p:nvSpPr>
          <p:spPr>
            <a:xfrm>
              <a:off x="3937863" y="1639825"/>
              <a:ext cx="33700" cy="28825"/>
            </a:xfrm>
            <a:custGeom>
              <a:avLst/>
              <a:gdLst/>
              <a:ahLst/>
              <a:cxnLst/>
              <a:rect l="l" t="t" r="r" b="b"/>
              <a:pathLst>
                <a:path w="1348" h="1153" extrusionOk="0">
                  <a:moveTo>
                    <a:pt x="570" y="1"/>
                  </a:moveTo>
                  <a:cubicBezTo>
                    <a:pt x="266" y="1"/>
                    <a:pt x="1" y="266"/>
                    <a:pt x="1" y="570"/>
                  </a:cubicBezTo>
                  <a:cubicBezTo>
                    <a:pt x="1" y="918"/>
                    <a:pt x="282" y="1153"/>
                    <a:pt x="582" y="1153"/>
                  </a:cubicBezTo>
                  <a:cubicBezTo>
                    <a:pt x="722" y="1153"/>
                    <a:pt x="866" y="1101"/>
                    <a:pt x="987" y="987"/>
                  </a:cubicBezTo>
                  <a:cubicBezTo>
                    <a:pt x="1347" y="626"/>
                    <a:pt x="1082" y="1"/>
                    <a:pt x="570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3"/>
            <p:cNvSpPr/>
            <p:nvPr/>
          </p:nvSpPr>
          <p:spPr>
            <a:xfrm>
              <a:off x="4032688" y="1385275"/>
              <a:ext cx="17075" cy="14375"/>
            </a:xfrm>
            <a:custGeom>
              <a:avLst/>
              <a:gdLst/>
              <a:ahLst/>
              <a:cxnLst/>
              <a:rect l="l" t="t" r="r" b="b"/>
              <a:pathLst>
                <a:path w="683" h="575" extrusionOk="0">
                  <a:moveTo>
                    <a:pt x="398" y="0"/>
                  </a:moveTo>
                  <a:cubicBezTo>
                    <a:pt x="133" y="0"/>
                    <a:pt x="0" y="304"/>
                    <a:pt x="190" y="493"/>
                  </a:cubicBezTo>
                  <a:cubicBezTo>
                    <a:pt x="245" y="549"/>
                    <a:pt x="314" y="574"/>
                    <a:pt x="384" y="574"/>
                  </a:cubicBezTo>
                  <a:cubicBezTo>
                    <a:pt x="527" y="574"/>
                    <a:pt x="670" y="464"/>
                    <a:pt x="683" y="285"/>
                  </a:cubicBezTo>
                  <a:cubicBezTo>
                    <a:pt x="683" y="133"/>
                    <a:pt x="550" y="0"/>
                    <a:pt x="39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3"/>
            <p:cNvSpPr/>
            <p:nvPr/>
          </p:nvSpPr>
          <p:spPr>
            <a:xfrm>
              <a:off x="4061588" y="1385275"/>
              <a:ext cx="47425" cy="14250"/>
            </a:xfrm>
            <a:custGeom>
              <a:avLst/>
              <a:gdLst/>
              <a:ahLst/>
              <a:cxnLst/>
              <a:rect l="l" t="t" r="r" b="b"/>
              <a:pathLst>
                <a:path w="1897" h="570" extrusionOk="0">
                  <a:moveTo>
                    <a:pt x="380" y="0"/>
                  </a:moveTo>
                  <a:cubicBezTo>
                    <a:pt x="1" y="0"/>
                    <a:pt x="1" y="569"/>
                    <a:pt x="380" y="569"/>
                  </a:cubicBezTo>
                  <a:lnTo>
                    <a:pt x="1518" y="569"/>
                  </a:lnTo>
                  <a:cubicBezTo>
                    <a:pt x="1897" y="569"/>
                    <a:pt x="1897" y="0"/>
                    <a:pt x="151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3"/>
            <p:cNvSpPr/>
            <p:nvPr/>
          </p:nvSpPr>
          <p:spPr>
            <a:xfrm>
              <a:off x="4118963" y="1385275"/>
              <a:ext cx="47900" cy="14250"/>
            </a:xfrm>
            <a:custGeom>
              <a:avLst/>
              <a:gdLst/>
              <a:ahLst/>
              <a:cxnLst/>
              <a:rect l="l" t="t" r="r" b="b"/>
              <a:pathLst>
                <a:path w="1916" h="570" extrusionOk="0">
                  <a:moveTo>
                    <a:pt x="379" y="0"/>
                  </a:moveTo>
                  <a:cubicBezTo>
                    <a:pt x="0" y="0"/>
                    <a:pt x="0" y="569"/>
                    <a:pt x="379" y="569"/>
                  </a:cubicBezTo>
                  <a:lnTo>
                    <a:pt x="1517" y="569"/>
                  </a:lnTo>
                  <a:cubicBezTo>
                    <a:pt x="1915" y="569"/>
                    <a:pt x="1915" y="0"/>
                    <a:pt x="1517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3"/>
            <p:cNvSpPr/>
            <p:nvPr/>
          </p:nvSpPr>
          <p:spPr>
            <a:xfrm>
              <a:off x="3826463" y="1356825"/>
              <a:ext cx="366475" cy="366450"/>
            </a:xfrm>
            <a:custGeom>
              <a:avLst/>
              <a:gdLst/>
              <a:ahLst/>
              <a:cxnLst/>
              <a:rect l="l" t="t" r="r" b="b"/>
              <a:pathLst>
                <a:path w="14659" h="14658" extrusionOk="0">
                  <a:moveTo>
                    <a:pt x="13786" y="570"/>
                  </a:moveTo>
                  <a:cubicBezTo>
                    <a:pt x="13956" y="570"/>
                    <a:pt x="14070" y="702"/>
                    <a:pt x="14070" y="854"/>
                  </a:cubicBezTo>
                  <a:lnTo>
                    <a:pt x="14070" y="2276"/>
                  </a:lnTo>
                  <a:lnTo>
                    <a:pt x="570" y="2276"/>
                  </a:lnTo>
                  <a:lnTo>
                    <a:pt x="570" y="854"/>
                  </a:lnTo>
                  <a:cubicBezTo>
                    <a:pt x="570" y="702"/>
                    <a:pt x="683" y="570"/>
                    <a:pt x="854" y="570"/>
                  </a:cubicBezTo>
                  <a:close/>
                  <a:moveTo>
                    <a:pt x="14070" y="2864"/>
                  </a:moveTo>
                  <a:lnTo>
                    <a:pt x="14070" y="13786"/>
                  </a:lnTo>
                  <a:cubicBezTo>
                    <a:pt x="14070" y="13956"/>
                    <a:pt x="13956" y="14070"/>
                    <a:pt x="13786" y="14070"/>
                  </a:cubicBezTo>
                  <a:lnTo>
                    <a:pt x="854" y="14070"/>
                  </a:lnTo>
                  <a:cubicBezTo>
                    <a:pt x="683" y="14070"/>
                    <a:pt x="570" y="13956"/>
                    <a:pt x="570" y="13786"/>
                  </a:cubicBezTo>
                  <a:lnTo>
                    <a:pt x="570" y="2864"/>
                  </a:lnTo>
                  <a:close/>
                  <a:moveTo>
                    <a:pt x="854" y="1"/>
                  </a:moveTo>
                  <a:cubicBezTo>
                    <a:pt x="380" y="1"/>
                    <a:pt x="1" y="380"/>
                    <a:pt x="1" y="854"/>
                  </a:cubicBezTo>
                  <a:lnTo>
                    <a:pt x="1" y="13786"/>
                  </a:lnTo>
                  <a:cubicBezTo>
                    <a:pt x="1" y="14260"/>
                    <a:pt x="380" y="14639"/>
                    <a:pt x="854" y="14658"/>
                  </a:cubicBezTo>
                  <a:lnTo>
                    <a:pt x="13786" y="14658"/>
                  </a:lnTo>
                  <a:cubicBezTo>
                    <a:pt x="14260" y="14639"/>
                    <a:pt x="14639" y="14260"/>
                    <a:pt x="14658" y="13786"/>
                  </a:cubicBezTo>
                  <a:lnTo>
                    <a:pt x="14658" y="854"/>
                  </a:lnTo>
                  <a:cubicBezTo>
                    <a:pt x="14639" y="380"/>
                    <a:pt x="14260" y="1"/>
                    <a:pt x="1378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3"/>
            <p:cNvSpPr/>
            <p:nvPr/>
          </p:nvSpPr>
          <p:spPr>
            <a:xfrm>
              <a:off x="3869138" y="1461125"/>
              <a:ext cx="280650" cy="143175"/>
            </a:xfrm>
            <a:custGeom>
              <a:avLst/>
              <a:gdLst/>
              <a:ahLst/>
              <a:cxnLst/>
              <a:rect l="l" t="t" r="r" b="b"/>
              <a:pathLst>
                <a:path w="11226" h="5727" extrusionOk="0">
                  <a:moveTo>
                    <a:pt x="10372" y="569"/>
                  </a:moveTo>
                  <a:cubicBezTo>
                    <a:pt x="10524" y="569"/>
                    <a:pt x="10657" y="702"/>
                    <a:pt x="10657" y="853"/>
                  </a:cubicBezTo>
                  <a:lnTo>
                    <a:pt x="10657" y="4873"/>
                  </a:lnTo>
                  <a:cubicBezTo>
                    <a:pt x="10657" y="5025"/>
                    <a:pt x="10524" y="5158"/>
                    <a:pt x="10372" y="5158"/>
                  </a:cubicBezTo>
                  <a:lnTo>
                    <a:pt x="873" y="5158"/>
                  </a:lnTo>
                  <a:cubicBezTo>
                    <a:pt x="702" y="5158"/>
                    <a:pt x="588" y="5025"/>
                    <a:pt x="588" y="4873"/>
                  </a:cubicBezTo>
                  <a:lnTo>
                    <a:pt x="569" y="853"/>
                  </a:lnTo>
                  <a:cubicBezTo>
                    <a:pt x="569" y="702"/>
                    <a:pt x="702" y="569"/>
                    <a:pt x="854" y="569"/>
                  </a:cubicBezTo>
                  <a:close/>
                  <a:moveTo>
                    <a:pt x="873" y="0"/>
                  </a:moveTo>
                  <a:cubicBezTo>
                    <a:pt x="399" y="0"/>
                    <a:pt x="0" y="379"/>
                    <a:pt x="19" y="853"/>
                  </a:cubicBezTo>
                  <a:lnTo>
                    <a:pt x="19" y="4873"/>
                  </a:lnTo>
                  <a:cubicBezTo>
                    <a:pt x="19" y="5347"/>
                    <a:pt x="399" y="5727"/>
                    <a:pt x="873" y="5727"/>
                  </a:cubicBezTo>
                  <a:lnTo>
                    <a:pt x="10372" y="5727"/>
                  </a:lnTo>
                  <a:cubicBezTo>
                    <a:pt x="10846" y="5727"/>
                    <a:pt x="11226" y="5347"/>
                    <a:pt x="11226" y="4873"/>
                  </a:cubicBezTo>
                  <a:lnTo>
                    <a:pt x="11226" y="853"/>
                  </a:lnTo>
                  <a:cubicBezTo>
                    <a:pt x="11226" y="379"/>
                    <a:pt x="10846" y="0"/>
                    <a:pt x="1037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3"/>
            <p:cNvSpPr/>
            <p:nvPr/>
          </p:nvSpPr>
          <p:spPr>
            <a:xfrm>
              <a:off x="3867713" y="1632825"/>
              <a:ext cx="285100" cy="43050"/>
            </a:xfrm>
            <a:custGeom>
              <a:avLst/>
              <a:gdLst/>
              <a:ahLst/>
              <a:cxnLst/>
              <a:rect l="l" t="t" r="r" b="b"/>
              <a:pathLst>
                <a:path w="11404" h="1722" extrusionOk="0">
                  <a:moveTo>
                    <a:pt x="3376" y="565"/>
                  </a:moveTo>
                  <a:cubicBezTo>
                    <a:pt x="3641" y="565"/>
                    <a:pt x="3755" y="868"/>
                    <a:pt x="3584" y="1058"/>
                  </a:cubicBezTo>
                  <a:cubicBezTo>
                    <a:pt x="3523" y="1113"/>
                    <a:pt x="3449" y="1139"/>
                    <a:pt x="3378" y="1139"/>
                  </a:cubicBezTo>
                  <a:cubicBezTo>
                    <a:pt x="3230" y="1139"/>
                    <a:pt x="3091" y="1029"/>
                    <a:pt x="3091" y="850"/>
                  </a:cubicBezTo>
                  <a:cubicBezTo>
                    <a:pt x="3091" y="698"/>
                    <a:pt x="3224" y="565"/>
                    <a:pt x="3376" y="565"/>
                  </a:cubicBezTo>
                  <a:close/>
                  <a:moveTo>
                    <a:pt x="3385" y="1"/>
                  </a:moveTo>
                  <a:cubicBezTo>
                    <a:pt x="3049" y="1"/>
                    <a:pt x="2712" y="195"/>
                    <a:pt x="2579" y="584"/>
                  </a:cubicBezTo>
                  <a:lnTo>
                    <a:pt x="342" y="584"/>
                  </a:lnTo>
                  <a:cubicBezTo>
                    <a:pt x="0" y="603"/>
                    <a:pt x="0" y="1115"/>
                    <a:pt x="342" y="1153"/>
                  </a:cubicBezTo>
                  <a:lnTo>
                    <a:pt x="2579" y="1153"/>
                  </a:lnTo>
                  <a:cubicBezTo>
                    <a:pt x="2712" y="1532"/>
                    <a:pt x="3049" y="1722"/>
                    <a:pt x="3385" y="1722"/>
                  </a:cubicBezTo>
                  <a:cubicBezTo>
                    <a:pt x="3722" y="1722"/>
                    <a:pt x="4058" y="1532"/>
                    <a:pt x="4191" y="1153"/>
                  </a:cubicBezTo>
                  <a:lnTo>
                    <a:pt x="10998" y="1153"/>
                  </a:lnTo>
                  <a:cubicBezTo>
                    <a:pt x="11010" y="1154"/>
                    <a:pt x="11021" y="1154"/>
                    <a:pt x="11032" y="1154"/>
                  </a:cubicBezTo>
                  <a:cubicBezTo>
                    <a:pt x="11399" y="1154"/>
                    <a:pt x="11404" y="581"/>
                    <a:pt x="11047" y="581"/>
                  </a:cubicBezTo>
                  <a:cubicBezTo>
                    <a:pt x="11032" y="581"/>
                    <a:pt x="11015" y="582"/>
                    <a:pt x="10998" y="584"/>
                  </a:cubicBezTo>
                  <a:lnTo>
                    <a:pt x="4191" y="584"/>
                  </a:lnTo>
                  <a:cubicBezTo>
                    <a:pt x="4058" y="195"/>
                    <a:pt x="3722" y="1"/>
                    <a:pt x="3385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3"/>
            <p:cNvSpPr/>
            <p:nvPr/>
          </p:nvSpPr>
          <p:spPr>
            <a:xfrm>
              <a:off x="3973888" y="1496900"/>
              <a:ext cx="78725" cy="71550"/>
            </a:xfrm>
            <a:custGeom>
              <a:avLst/>
              <a:gdLst/>
              <a:ahLst/>
              <a:cxnLst/>
              <a:rect l="l" t="t" r="r" b="b"/>
              <a:pathLst>
                <a:path w="3149" h="2862" extrusionOk="0">
                  <a:moveTo>
                    <a:pt x="570" y="731"/>
                  </a:moveTo>
                  <a:lnTo>
                    <a:pt x="2143" y="1432"/>
                  </a:lnTo>
                  <a:lnTo>
                    <a:pt x="570" y="2153"/>
                  </a:lnTo>
                  <a:lnTo>
                    <a:pt x="570" y="731"/>
                  </a:lnTo>
                  <a:close/>
                  <a:moveTo>
                    <a:pt x="280" y="0"/>
                  </a:moveTo>
                  <a:cubicBezTo>
                    <a:pt x="131" y="0"/>
                    <a:pt x="1" y="130"/>
                    <a:pt x="1" y="295"/>
                  </a:cubicBezTo>
                  <a:lnTo>
                    <a:pt x="1" y="2570"/>
                  </a:lnTo>
                  <a:cubicBezTo>
                    <a:pt x="1" y="2665"/>
                    <a:pt x="39" y="2760"/>
                    <a:pt x="115" y="2817"/>
                  </a:cubicBezTo>
                  <a:cubicBezTo>
                    <a:pt x="167" y="2848"/>
                    <a:pt x="219" y="2862"/>
                    <a:pt x="271" y="2862"/>
                  </a:cubicBezTo>
                  <a:cubicBezTo>
                    <a:pt x="314" y="2862"/>
                    <a:pt x="356" y="2853"/>
                    <a:pt x="399" y="2836"/>
                  </a:cubicBezTo>
                  <a:lnTo>
                    <a:pt x="2978" y="1698"/>
                  </a:lnTo>
                  <a:cubicBezTo>
                    <a:pt x="3073" y="1641"/>
                    <a:pt x="3148" y="1546"/>
                    <a:pt x="3148" y="1432"/>
                  </a:cubicBezTo>
                  <a:cubicBezTo>
                    <a:pt x="3148" y="1319"/>
                    <a:pt x="3073" y="1224"/>
                    <a:pt x="2978" y="1167"/>
                  </a:cubicBezTo>
                  <a:lnTo>
                    <a:pt x="399" y="29"/>
                  </a:lnTo>
                  <a:cubicBezTo>
                    <a:pt x="359" y="9"/>
                    <a:pt x="319" y="0"/>
                    <a:pt x="28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7" name="Google Shape;2007;p23"/>
          <p:cNvSpPr txBox="1"/>
          <p:nvPr/>
        </p:nvSpPr>
        <p:spPr>
          <a:xfrm>
            <a:off x="1663625" y="3186381"/>
            <a:ext cx="27939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is the second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8" name="Google Shape;2008;p23"/>
          <p:cNvSpPr txBox="1"/>
          <p:nvPr/>
        </p:nvSpPr>
        <p:spPr>
          <a:xfrm>
            <a:off x="1663625" y="2893431"/>
            <a:ext cx="27939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9" name="Google Shape;2009;p23"/>
          <p:cNvSpPr txBox="1"/>
          <p:nvPr/>
        </p:nvSpPr>
        <p:spPr>
          <a:xfrm>
            <a:off x="1663625" y="1792146"/>
            <a:ext cx="27939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Jupiter is the biggest planet of them all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0" name="Google Shape;2010;p23"/>
          <p:cNvSpPr txBox="1"/>
          <p:nvPr/>
        </p:nvSpPr>
        <p:spPr>
          <a:xfrm>
            <a:off x="1663625" y="1499196"/>
            <a:ext cx="27939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1" name="Google Shape;2011;p23"/>
          <p:cNvSpPr txBox="1">
            <a:spLocks noGrp="1"/>
          </p:cNvSpPr>
          <p:nvPr>
            <p:ph type="title" idx="4294967295"/>
          </p:nvPr>
        </p:nvSpPr>
        <p:spPr>
          <a:xfrm flipH="1">
            <a:off x="816725" y="1499209"/>
            <a:ext cx="8469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/01</a:t>
            </a:r>
            <a:endParaRPr/>
          </a:p>
        </p:txBody>
      </p:sp>
      <p:sp>
        <p:nvSpPr>
          <p:cNvPr id="2012" name="Google Shape;2012;p23"/>
          <p:cNvSpPr txBox="1">
            <a:spLocks noGrp="1"/>
          </p:cNvSpPr>
          <p:nvPr>
            <p:ph type="title" idx="4294967295"/>
          </p:nvPr>
        </p:nvSpPr>
        <p:spPr>
          <a:xfrm flipH="1">
            <a:off x="816725" y="2893436"/>
            <a:ext cx="8469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/02</a:t>
            </a:r>
            <a:endParaRPr/>
          </a:p>
        </p:txBody>
      </p:sp>
      <p:cxnSp>
        <p:nvCxnSpPr>
          <p:cNvPr id="2013" name="Google Shape;2013;p23"/>
          <p:cNvCxnSpPr>
            <a:stCxn id="2014" idx="1"/>
          </p:cNvCxnSpPr>
          <p:nvPr/>
        </p:nvCxnSpPr>
        <p:spPr>
          <a:xfrm>
            <a:off x="1737100" y="2528300"/>
            <a:ext cx="2566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14" name="Google Shape;2014;p23"/>
          <p:cNvSpPr/>
          <p:nvPr/>
        </p:nvSpPr>
        <p:spPr>
          <a:xfrm>
            <a:off x="1737100" y="2460950"/>
            <a:ext cx="1258800" cy="13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015" name="Google Shape;2015;p23"/>
          <p:cNvCxnSpPr>
            <a:stCxn id="2016" idx="1"/>
          </p:cNvCxnSpPr>
          <p:nvPr/>
        </p:nvCxnSpPr>
        <p:spPr>
          <a:xfrm>
            <a:off x="1737100" y="3918831"/>
            <a:ext cx="2566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16" name="Google Shape;2016;p23"/>
          <p:cNvSpPr/>
          <p:nvPr/>
        </p:nvSpPr>
        <p:spPr>
          <a:xfrm>
            <a:off x="1737100" y="3851481"/>
            <a:ext cx="1714500" cy="13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7" name="Google Shape;2017;p23"/>
          <p:cNvSpPr txBox="1">
            <a:spLocks noGrp="1"/>
          </p:cNvSpPr>
          <p:nvPr>
            <p:ph type="title" idx="4294967295"/>
          </p:nvPr>
        </p:nvSpPr>
        <p:spPr>
          <a:xfrm flipH="1">
            <a:off x="4507747" y="2284545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40%</a:t>
            </a:r>
            <a:endParaRPr sz="2200"/>
          </a:p>
        </p:txBody>
      </p:sp>
      <p:sp>
        <p:nvSpPr>
          <p:cNvPr id="2018" name="Google Shape;2018;p23"/>
          <p:cNvSpPr txBox="1">
            <a:spLocks noGrp="1"/>
          </p:cNvSpPr>
          <p:nvPr>
            <p:ph type="title" idx="4294967295"/>
          </p:nvPr>
        </p:nvSpPr>
        <p:spPr>
          <a:xfrm flipH="1">
            <a:off x="4507747" y="3675067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60%</a:t>
            </a:r>
            <a:endParaRPr sz="2200"/>
          </a:p>
        </p:txBody>
      </p:sp>
      <p:grpSp>
        <p:nvGrpSpPr>
          <p:cNvPr id="2019" name="Google Shape;2019;p23"/>
          <p:cNvGrpSpPr/>
          <p:nvPr/>
        </p:nvGrpSpPr>
        <p:grpSpPr>
          <a:xfrm>
            <a:off x="5653335" y="1589666"/>
            <a:ext cx="578325" cy="487500"/>
            <a:chOff x="4764875" y="1706700"/>
            <a:chExt cx="578325" cy="487500"/>
          </a:xfrm>
        </p:grpSpPr>
        <p:sp>
          <p:nvSpPr>
            <p:cNvPr id="2020" name="Google Shape;2020;p23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3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22" name="Google Shape;2022;p23"/>
          <p:cNvSpPr txBox="1"/>
          <p:nvPr/>
        </p:nvSpPr>
        <p:spPr>
          <a:xfrm>
            <a:off x="5533363" y="2677719"/>
            <a:ext cx="2793900" cy="13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Saturn is a gas giant and has several rings. It’s composed mostly of hydrogen and helium. It was named after the Roman god of wealth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3" name="Google Shape;2023;p23"/>
          <p:cNvSpPr txBox="1"/>
          <p:nvPr/>
        </p:nvSpPr>
        <p:spPr>
          <a:xfrm>
            <a:off x="5533363" y="2384740"/>
            <a:ext cx="27939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8" name="Google Shape;2028;p24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2029" name="Google Shape;2029;p24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0" name="Google Shape;2030;p24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1" name="Google Shape;2031;p24"/>
          <p:cNvSpPr txBox="1"/>
          <p:nvPr/>
        </p:nvSpPr>
        <p:spPr>
          <a:xfrm>
            <a:off x="862913" y="2619806"/>
            <a:ext cx="21777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the biggest planet of them all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2" name="Google Shape;2032;p24"/>
          <p:cNvSpPr txBox="1"/>
          <p:nvPr/>
        </p:nvSpPr>
        <p:spPr>
          <a:xfrm>
            <a:off x="862913" y="2367406"/>
            <a:ext cx="21777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3" name="Google Shape;2033;p24"/>
          <p:cNvSpPr txBox="1">
            <a:spLocks noGrp="1"/>
          </p:cNvSpPr>
          <p:nvPr>
            <p:ph type="title" idx="4294967295"/>
          </p:nvPr>
        </p:nvSpPr>
        <p:spPr>
          <a:xfrm flipH="1">
            <a:off x="862913" y="1794320"/>
            <a:ext cx="8469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/01</a:t>
            </a:r>
            <a:endParaRPr/>
          </a:p>
        </p:txBody>
      </p:sp>
      <p:sp>
        <p:nvSpPr>
          <p:cNvPr id="2034" name="Google Shape;2034;p24"/>
          <p:cNvSpPr txBox="1"/>
          <p:nvPr/>
        </p:nvSpPr>
        <p:spPr>
          <a:xfrm>
            <a:off x="3483450" y="2619806"/>
            <a:ext cx="21777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Mars is actually a very cold place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5" name="Google Shape;2035;p24"/>
          <p:cNvSpPr txBox="1"/>
          <p:nvPr/>
        </p:nvSpPr>
        <p:spPr>
          <a:xfrm>
            <a:off x="3483450" y="2367356"/>
            <a:ext cx="2177700" cy="29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6" name="Google Shape;2036;p24"/>
          <p:cNvSpPr txBox="1"/>
          <p:nvPr/>
        </p:nvSpPr>
        <p:spPr>
          <a:xfrm>
            <a:off x="6103413" y="2619806"/>
            <a:ext cx="21777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the second planet from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7" name="Google Shape;2037;p24"/>
          <p:cNvSpPr txBox="1"/>
          <p:nvPr/>
        </p:nvSpPr>
        <p:spPr>
          <a:xfrm>
            <a:off x="6103413" y="2379031"/>
            <a:ext cx="2177700" cy="28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8" name="Google Shape;2038;p24"/>
          <p:cNvSpPr txBox="1">
            <a:spLocks noGrp="1"/>
          </p:cNvSpPr>
          <p:nvPr>
            <p:ph type="title" idx="4294967295"/>
          </p:nvPr>
        </p:nvSpPr>
        <p:spPr>
          <a:xfrm flipH="1">
            <a:off x="3483450" y="1794320"/>
            <a:ext cx="8469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/02</a:t>
            </a:r>
            <a:endParaRPr/>
          </a:p>
        </p:txBody>
      </p:sp>
      <p:sp>
        <p:nvSpPr>
          <p:cNvPr id="2039" name="Google Shape;2039;p24"/>
          <p:cNvSpPr txBox="1">
            <a:spLocks noGrp="1"/>
          </p:cNvSpPr>
          <p:nvPr>
            <p:ph type="title" idx="4294967295"/>
          </p:nvPr>
        </p:nvSpPr>
        <p:spPr>
          <a:xfrm flipH="1">
            <a:off x="6103413" y="1794320"/>
            <a:ext cx="8469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/03</a:t>
            </a:r>
            <a:endParaRPr/>
          </a:p>
        </p:txBody>
      </p:sp>
      <p:sp>
        <p:nvSpPr>
          <p:cNvPr id="2040" name="Google Shape;2040;p24"/>
          <p:cNvSpPr/>
          <p:nvPr/>
        </p:nvSpPr>
        <p:spPr>
          <a:xfrm>
            <a:off x="995987" y="3774173"/>
            <a:ext cx="134700" cy="13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1" name="Google Shape;2041;p24"/>
          <p:cNvSpPr txBox="1">
            <a:spLocks noGrp="1"/>
          </p:cNvSpPr>
          <p:nvPr>
            <p:ph type="title" idx="4294967295"/>
          </p:nvPr>
        </p:nvSpPr>
        <p:spPr>
          <a:xfrm flipH="1">
            <a:off x="862888" y="3373000"/>
            <a:ext cx="1062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4/9</a:t>
            </a:r>
            <a:endParaRPr sz="2200"/>
          </a:p>
        </p:txBody>
      </p:sp>
      <p:sp>
        <p:nvSpPr>
          <p:cNvPr id="2042" name="Google Shape;2042;p24"/>
          <p:cNvSpPr txBox="1">
            <a:spLocks noGrp="1"/>
          </p:cNvSpPr>
          <p:nvPr>
            <p:ph type="title" idx="4294967295"/>
          </p:nvPr>
        </p:nvSpPr>
        <p:spPr>
          <a:xfrm flipH="1">
            <a:off x="3483450" y="3373000"/>
            <a:ext cx="1062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7/10</a:t>
            </a:r>
            <a:endParaRPr sz="2200"/>
          </a:p>
        </p:txBody>
      </p:sp>
      <p:sp>
        <p:nvSpPr>
          <p:cNvPr id="2043" name="Google Shape;2043;p24"/>
          <p:cNvSpPr txBox="1">
            <a:spLocks noGrp="1"/>
          </p:cNvSpPr>
          <p:nvPr>
            <p:ph type="title" idx="4294967295"/>
          </p:nvPr>
        </p:nvSpPr>
        <p:spPr>
          <a:xfrm flipH="1">
            <a:off x="6103413" y="3373000"/>
            <a:ext cx="1062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6/10</a:t>
            </a:r>
            <a:endParaRPr sz="2200"/>
          </a:p>
        </p:txBody>
      </p:sp>
      <p:sp>
        <p:nvSpPr>
          <p:cNvPr id="2044" name="Google Shape;2044;p24"/>
          <p:cNvSpPr/>
          <p:nvPr/>
        </p:nvSpPr>
        <p:spPr>
          <a:xfrm>
            <a:off x="1173137" y="3774173"/>
            <a:ext cx="134700" cy="13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5" name="Google Shape;2045;p24"/>
          <p:cNvSpPr/>
          <p:nvPr/>
        </p:nvSpPr>
        <p:spPr>
          <a:xfrm>
            <a:off x="1350287" y="3774173"/>
            <a:ext cx="134700" cy="13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6" name="Google Shape;2046;p24"/>
          <p:cNvSpPr/>
          <p:nvPr/>
        </p:nvSpPr>
        <p:spPr>
          <a:xfrm>
            <a:off x="1527437" y="3774173"/>
            <a:ext cx="134700" cy="1347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7" name="Google Shape;2047;p24"/>
          <p:cNvSpPr/>
          <p:nvPr/>
        </p:nvSpPr>
        <p:spPr>
          <a:xfrm>
            <a:off x="1704587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8" name="Google Shape;2048;p24"/>
          <p:cNvSpPr/>
          <p:nvPr/>
        </p:nvSpPr>
        <p:spPr>
          <a:xfrm>
            <a:off x="1881737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9" name="Google Shape;2049;p24"/>
          <p:cNvSpPr/>
          <p:nvPr/>
        </p:nvSpPr>
        <p:spPr>
          <a:xfrm>
            <a:off x="2058887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0" name="Google Shape;2050;p24"/>
          <p:cNvSpPr/>
          <p:nvPr/>
        </p:nvSpPr>
        <p:spPr>
          <a:xfrm>
            <a:off x="2236037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1" name="Google Shape;2051;p24"/>
          <p:cNvSpPr/>
          <p:nvPr/>
        </p:nvSpPr>
        <p:spPr>
          <a:xfrm>
            <a:off x="2413187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2" name="Google Shape;2052;p24"/>
          <p:cNvSpPr/>
          <p:nvPr/>
        </p:nvSpPr>
        <p:spPr>
          <a:xfrm>
            <a:off x="2590337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3" name="Google Shape;2053;p24"/>
          <p:cNvSpPr/>
          <p:nvPr/>
        </p:nvSpPr>
        <p:spPr>
          <a:xfrm>
            <a:off x="3591749" y="3774173"/>
            <a:ext cx="134700" cy="134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4" name="Google Shape;2054;p24"/>
          <p:cNvSpPr/>
          <p:nvPr/>
        </p:nvSpPr>
        <p:spPr>
          <a:xfrm>
            <a:off x="3768899" y="3774173"/>
            <a:ext cx="134700" cy="134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5" name="Google Shape;2055;p24"/>
          <p:cNvSpPr/>
          <p:nvPr/>
        </p:nvSpPr>
        <p:spPr>
          <a:xfrm>
            <a:off x="3946049" y="3774173"/>
            <a:ext cx="134700" cy="134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6" name="Google Shape;2056;p24"/>
          <p:cNvSpPr/>
          <p:nvPr/>
        </p:nvSpPr>
        <p:spPr>
          <a:xfrm>
            <a:off x="4123199" y="3774173"/>
            <a:ext cx="134700" cy="134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7" name="Google Shape;2057;p24"/>
          <p:cNvSpPr/>
          <p:nvPr/>
        </p:nvSpPr>
        <p:spPr>
          <a:xfrm>
            <a:off x="4300349" y="3774173"/>
            <a:ext cx="134700" cy="134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8" name="Google Shape;2058;p24"/>
          <p:cNvSpPr/>
          <p:nvPr/>
        </p:nvSpPr>
        <p:spPr>
          <a:xfrm>
            <a:off x="4477499" y="3774173"/>
            <a:ext cx="134700" cy="134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9" name="Google Shape;2059;p24"/>
          <p:cNvSpPr/>
          <p:nvPr/>
        </p:nvSpPr>
        <p:spPr>
          <a:xfrm>
            <a:off x="4654649" y="3774173"/>
            <a:ext cx="134700" cy="134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0" name="Google Shape;2060;p24"/>
          <p:cNvSpPr/>
          <p:nvPr/>
        </p:nvSpPr>
        <p:spPr>
          <a:xfrm>
            <a:off x="4831799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1" name="Google Shape;2061;p24"/>
          <p:cNvSpPr/>
          <p:nvPr/>
        </p:nvSpPr>
        <p:spPr>
          <a:xfrm>
            <a:off x="5008949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2" name="Google Shape;2062;p24"/>
          <p:cNvSpPr/>
          <p:nvPr/>
        </p:nvSpPr>
        <p:spPr>
          <a:xfrm>
            <a:off x="5186099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3" name="Google Shape;2063;p24"/>
          <p:cNvSpPr/>
          <p:nvPr/>
        </p:nvSpPr>
        <p:spPr>
          <a:xfrm>
            <a:off x="6217987" y="3774173"/>
            <a:ext cx="134700" cy="1347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4" name="Google Shape;2064;p24"/>
          <p:cNvSpPr/>
          <p:nvPr/>
        </p:nvSpPr>
        <p:spPr>
          <a:xfrm>
            <a:off x="6395137" y="3774173"/>
            <a:ext cx="134700" cy="1347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5" name="Google Shape;2065;p24"/>
          <p:cNvSpPr/>
          <p:nvPr/>
        </p:nvSpPr>
        <p:spPr>
          <a:xfrm>
            <a:off x="6572287" y="3774173"/>
            <a:ext cx="134700" cy="1347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6" name="Google Shape;2066;p24"/>
          <p:cNvSpPr/>
          <p:nvPr/>
        </p:nvSpPr>
        <p:spPr>
          <a:xfrm>
            <a:off x="6749437" y="3774173"/>
            <a:ext cx="134700" cy="1347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7" name="Google Shape;2067;p24"/>
          <p:cNvSpPr/>
          <p:nvPr/>
        </p:nvSpPr>
        <p:spPr>
          <a:xfrm>
            <a:off x="6926587" y="3774173"/>
            <a:ext cx="134700" cy="1347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8" name="Google Shape;2068;p24"/>
          <p:cNvSpPr/>
          <p:nvPr/>
        </p:nvSpPr>
        <p:spPr>
          <a:xfrm>
            <a:off x="7103737" y="3774173"/>
            <a:ext cx="134700" cy="134700"/>
          </a:xfrm>
          <a:prstGeom prst="rect">
            <a:avLst/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9" name="Google Shape;2069;p24"/>
          <p:cNvSpPr/>
          <p:nvPr/>
        </p:nvSpPr>
        <p:spPr>
          <a:xfrm>
            <a:off x="7280887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24"/>
          <p:cNvSpPr/>
          <p:nvPr/>
        </p:nvSpPr>
        <p:spPr>
          <a:xfrm>
            <a:off x="7458037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1" name="Google Shape;2071;p24"/>
          <p:cNvSpPr/>
          <p:nvPr/>
        </p:nvSpPr>
        <p:spPr>
          <a:xfrm>
            <a:off x="7635187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2" name="Google Shape;2072;p24"/>
          <p:cNvSpPr/>
          <p:nvPr/>
        </p:nvSpPr>
        <p:spPr>
          <a:xfrm>
            <a:off x="7812337" y="3774173"/>
            <a:ext cx="134700" cy="134700"/>
          </a:xfrm>
          <a:prstGeom prst="rect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3" name="Google Shape;2073;p24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8" name="Google Shape;2078;p25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2079" name="Google Shape;2079;p25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0" name="Google Shape;2080;p25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1" name="Google Shape;2081;p25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2" name="Google Shape;2082;p25"/>
          <p:cNvSpPr txBox="1"/>
          <p:nvPr/>
        </p:nvSpPr>
        <p:spPr>
          <a:xfrm>
            <a:off x="938725" y="3613700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Earth is where we all live on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3" name="Google Shape;2083;p25"/>
          <p:cNvSpPr txBox="1"/>
          <p:nvPr/>
        </p:nvSpPr>
        <p:spPr>
          <a:xfrm>
            <a:off x="938725" y="3320749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Earth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4" name="Google Shape;2084;p25"/>
          <p:cNvSpPr txBox="1">
            <a:spLocks noGrp="1"/>
          </p:cNvSpPr>
          <p:nvPr>
            <p:ph type="title" idx="4294967295"/>
          </p:nvPr>
        </p:nvSpPr>
        <p:spPr>
          <a:xfrm flipH="1">
            <a:off x="938725" y="2864706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75%</a:t>
            </a:r>
            <a:endParaRPr sz="2200"/>
          </a:p>
        </p:txBody>
      </p:sp>
      <p:sp>
        <p:nvSpPr>
          <p:cNvPr id="2085" name="Google Shape;2085;p25"/>
          <p:cNvSpPr txBox="1"/>
          <p:nvPr/>
        </p:nvSpPr>
        <p:spPr>
          <a:xfrm>
            <a:off x="938725" y="2267750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Mercury is a small planet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6" name="Google Shape;2086;p25"/>
          <p:cNvSpPr txBox="1"/>
          <p:nvPr/>
        </p:nvSpPr>
        <p:spPr>
          <a:xfrm>
            <a:off x="938725" y="1974800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7" name="Google Shape;2087;p25"/>
          <p:cNvSpPr txBox="1">
            <a:spLocks noGrp="1"/>
          </p:cNvSpPr>
          <p:nvPr>
            <p:ph type="title" idx="4294967295"/>
          </p:nvPr>
        </p:nvSpPr>
        <p:spPr>
          <a:xfrm flipH="1">
            <a:off x="938725" y="1518757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25%</a:t>
            </a:r>
            <a:endParaRPr sz="2200"/>
          </a:p>
        </p:txBody>
      </p:sp>
      <p:sp>
        <p:nvSpPr>
          <p:cNvPr id="2088" name="Google Shape;2088;p25"/>
          <p:cNvSpPr txBox="1"/>
          <p:nvPr/>
        </p:nvSpPr>
        <p:spPr>
          <a:xfrm>
            <a:off x="6115200" y="3613700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It’s the biggest planet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9" name="Google Shape;2089;p25"/>
          <p:cNvSpPr txBox="1"/>
          <p:nvPr/>
        </p:nvSpPr>
        <p:spPr>
          <a:xfrm>
            <a:off x="6115200" y="3320749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0" name="Google Shape;2090;p25"/>
          <p:cNvSpPr txBox="1">
            <a:spLocks noGrp="1"/>
          </p:cNvSpPr>
          <p:nvPr>
            <p:ph type="title" idx="4294967295"/>
          </p:nvPr>
        </p:nvSpPr>
        <p:spPr>
          <a:xfrm flipH="1">
            <a:off x="7451700" y="2864706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90%</a:t>
            </a:r>
            <a:endParaRPr sz="2200"/>
          </a:p>
        </p:txBody>
      </p:sp>
      <p:sp>
        <p:nvSpPr>
          <p:cNvPr id="2091" name="Google Shape;2091;p25"/>
          <p:cNvSpPr txBox="1"/>
          <p:nvPr/>
        </p:nvSpPr>
        <p:spPr>
          <a:xfrm>
            <a:off x="6115200" y="2267750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Mars is actually cold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2" name="Google Shape;2092;p25"/>
          <p:cNvSpPr txBox="1"/>
          <p:nvPr/>
        </p:nvSpPr>
        <p:spPr>
          <a:xfrm>
            <a:off x="6115200" y="1974800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3" name="Google Shape;2093;p25"/>
          <p:cNvSpPr txBox="1">
            <a:spLocks noGrp="1"/>
          </p:cNvSpPr>
          <p:nvPr>
            <p:ph type="title" idx="4294967295"/>
          </p:nvPr>
        </p:nvSpPr>
        <p:spPr>
          <a:xfrm flipH="1">
            <a:off x="7451700" y="1518757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50%</a:t>
            </a:r>
            <a:endParaRPr sz="2200"/>
          </a:p>
        </p:txBody>
      </p:sp>
      <p:sp>
        <p:nvSpPr>
          <p:cNvPr id="2094" name="Google Shape;2094;p25"/>
          <p:cNvSpPr/>
          <p:nvPr/>
        </p:nvSpPr>
        <p:spPr>
          <a:xfrm>
            <a:off x="3247600" y="1625269"/>
            <a:ext cx="1120200" cy="1120200"/>
          </a:xfrm>
          <a:prstGeom prst="donut">
            <a:avLst>
              <a:gd name="adj" fmla="val 10697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5" name="Google Shape;2095;p25"/>
          <p:cNvSpPr/>
          <p:nvPr/>
        </p:nvSpPr>
        <p:spPr>
          <a:xfrm rot="5400000" flipH="1">
            <a:off x="3247600" y="1625269"/>
            <a:ext cx="1120200" cy="1120200"/>
          </a:xfrm>
          <a:prstGeom prst="blockArc">
            <a:avLst>
              <a:gd name="adj1" fmla="val 16187325"/>
              <a:gd name="adj2" fmla="val 6974"/>
              <a:gd name="adj3" fmla="val 10762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6" name="Google Shape;2096;p25"/>
          <p:cNvSpPr/>
          <p:nvPr/>
        </p:nvSpPr>
        <p:spPr>
          <a:xfrm>
            <a:off x="4776200" y="1625269"/>
            <a:ext cx="1120200" cy="1120200"/>
          </a:xfrm>
          <a:prstGeom prst="donut">
            <a:avLst>
              <a:gd name="adj" fmla="val 10697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7" name="Google Shape;2097;p25"/>
          <p:cNvSpPr/>
          <p:nvPr/>
        </p:nvSpPr>
        <p:spPr>
          <a:xfrm rot="5400000" flipH="1">
            <a:off x="4776200" y="1625269"/>
            <a:ext cx="1120200" cy="1120200"/>
          </a:xfrm>
          <a:prstGeom prst="blockArc">
            <a:avLst>
              <a:gd name="adj1" fmla="val 10859333"/>
              <a:gd name="adj2" fmla="val 6974"/>
              <a:gd name="adj3" fmla="val 10762"/>
            </a:avLst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8" name="Google Shape;2098;p25"/>
          <p:cNvSpPr/>
          <p:nvPr/>
        </p:nvSpPr>
        <p:spPr>
          <a:xfrm>
            <a:off x="3247600" y="3002694"/>
            <a:ext cx="1120200" cy="1120200"/>
          </a:xfrm>
          <a:prstGeom prst="donut">
            <a:avLst>
              <a:gd name="adj" fmla="val 10697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9" name="Google Shape;2099;p25"/>
          <p:cNvSpPr/>
          <p:nvPr/>
        </p:nvSpPr>
        <p:spPr>
          <a:xfrm rot="5400000" flipH="1">
            <a:off x="3247600" y="3002694"/>
            <a:ext cx="1120200" cy="1120200"/>
          </a:xfrm>
          <a:prstGeom prst="blockArc">
            <a:avLst>
              <a:gd name="adj1" fmla="val 5317229"/>
              <a:gd name="adj2" fmla="val 6974"/>
              <a:gd name="adj3" fmla="val 10762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0" name="Google Shape;2100;p25"/>
          <p:cNvSpPr/>
          <p:nvPr/>
        </p:nvSpPr>
        <p:spPr>
          <a:xfrm>
            <a:off x="4776200" y="3002694"/>
            <a:ext cx="1120200" cy="1120200"/>
          </a:xfrm>
          <a:prstGeom prst="donut">
            <a:avLst>
              <a:gd name="adj" fmla="val 10697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1" name="Google Shape;2101;p25"/>
          <p:cNvSpPr/>
          <p:nvPr/>
        </p:nvSpPr>
        <p:spPr>
          <a:xfrm rot="5400000" flipH="1">
            <a:off x="4776200" y="3002694"/>
            <a:ext cx="1120200" cy="1120200"/>
          </a:xfrm>
          <a:prstGeom prst="blockArc">
            <a:avLst>
              <a:gd name="adj1" fmla="val 2619020"/>
              <a:gd name="adj2" fmla="val 6974"/>
              <a:gd name="adj3" fmla="val 10762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02" name="Google Shape;2102;p25"/>
          <p:cNvGrpSpPr/>
          <p:nvPr/>
        </p:nvGrpSpPr>
        <p:grpSpPr>
          <a:xfrm>
            <a:off x="3624812" y="2002488"/>
            <a:ext cx="365776" cy="365763"/>
            <a:chOff x="4193363" y="2293000"/>
            <a:chExt cx="381175" cy="380725"/>
          </a:xfrm>
        </p:grpSpPr>
        <p:sp>
          <p:nvSpPr>
            <p:cNvPr id="2103" name="Google Shape;2103;p25"/>
            <p:cNvSpPr/>
            <p:nvPr/>
          </p:nvSpPr>
          <p:spPr>
            <a:xfrm>
              <a:off x="4537538" y="2636725"/>
              <a:ext cx="29400" cy="29425"/>
            </a:xfrm>
            <a:custGeom>
              <a:avLst/>
              <a:gdLst/>
              <a:ahLst/>
              <a:cxnLst/>
              <a:rect l="l" t="t" r="r" b="b"/>
              <a:pathLst>
                <a:path w="1176" h="1177" extrusionOk="0">
                  <a:moveTo>
                    <a:pt x="0" y="1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5"/>
            <p:cNvSpPr/>
            <p:nvPr/>
          </p:nvSpPr>
          <p:spPr>
            <a:xfrm>
              <a:off x="4537538" y="2468450"/>
              <a:ext cx="29400" cy="29400"/>
            </a:xfrm>
            <a:custGeom>
              <a:avLst/>
              <a:gdLst/>
              <a:ahLst/>
              <a:cxnLst/>
              <a:rect l="l" t="t" r="r" b="b"/>
              <a:pathLst>
                <a:path w="1176" h="1176" extrusionOk="0">
                  <a:moveTo>
                    <a:pt x="0" y="0"/>
                  </a:moveTo>
                  <a:lnTo>
                    <a:pt x="0" y="1176"/>
                  </a:lnTo>
                  <a:lnTo>
                    <a:pt x="1176" y="1176"/>
                  </a:lnTo>
                  <a:lnTo>
                    <a:pt x="1176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5"/>
            <p:cNvSpPr/>
            <p:nvPr/>
          </p:nvSpPr>
          <p:spPr>
            <a:xfrm>
              <a:off x="4537538" y="2300150"/>
              <a:ext cx="29400" cy="29900"/>
            </a:xfrm>
            <a:custGeom>
              <a:avLst/>
              <a:gdLst/>
              <a:ahLst/>
              <a:cxnLst/>
              <a:rect l="l" t="t" r="r" b="b"/>
              <a:pathLst>
                <a:path w="1176" h="1196" extrusionOk="0">
                  <a:moveTo>
                    <a:pt x="0" y="1"/>
                  </a:moveTo>
                  <a:lnTo>
                    <a:pt x="0" y="1196"/>
                  </a:lnTo>
                  <a:lnTo>
                    <a:pt x="1176" y="119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5"/>
            <p:cNvSpPr/>
            <p:nvPr/>
          </p:nvSpPr>
          <p:spPr>
            <a:xfrm>
              <a:off x="4260688" y="2374575"/>
              <a:ext cx="247000" cy="217150"/>
            </a:xfrm>
            <a:custGeom>
              <a:avLst/>
              <a:gdLst/>
              <a:ahLst/>
              <a:cxnLst/>
              <a:rect l="l" t="t" r="r" b="b"/>
              <a:pathLst>
                <a:path w="9880" h="8686" extrusionOk="0">
                  <a:moveTo>
                    <a:pt x="1" y="1"/>
                  </a:moveTo>
                  <a:lnTo>
                    <a:pt x="1" y="3149"/>
                  </a:lnTo>
                  <a:cubicBezTo>
                    <a:pt x="1" y="2485"/>
                    <a:pt x="531" y="1973"/>
                    <a:pt x="1176" y="1973"/>
                  </a:cubicBezTo>
                  <a:lnTo>
                    <a:pt x="3736" y="1973"/>
                  </a:lnTo>
                  <a:lnTo>
                    <a:pt x="3736" y="7491"/>
                  </a:lnTo>
                  <a:cubicBezTo>
                    <a:pt x="3736" y="8154"/>
                    <a:pt x="3205" y="8685"/>
                    <a:pt x="2560" y="8685"/>
                  </a:cubicBezTo>
                  <a:lnTo>
                    <a:pt x="7301" y="8685"/>
                  </a:lnTo>
                  <a:cubicBezTo>
                    <a:pt x="6656" y="8685"/>
                    <a:pt x="6125" y="8154"/>
                    <a:pt x="6125" y="7491"/>
                  </a:cubicBezTo>
                  <a:lnTo>
                    <a:pt x="6125" y="1973"/>
                  </a:lnTo>
                  <a:lnTo>
                    <a:pt x="8704" y="1973"/>
                  </a:lnTo>
                  <a:cubicBezTo>
                    <a:pt x="9349" y="1973"/>
                    <a:pt x="9879" y="2485"/>
                    <a:pt x="9879" y="3149"/>
                  </a:cubicBezTo>
                  <a:lnTo>
                    <a:pt x="9879" y="1973"/>
                  </a:lnTo>
                  <a:lnTo>
                    <a:pt x="9879" y="1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5"/>
            <p:cNvSpPr/>
            <p:nvPr/>
          </p:nvSpPr>
          <p:spPr>
            <a:xfrm>
              <a:off x="4369238" y="2636725"/>
              <a:ext cx="29425" cy="29425"/>
            </a:xfrm>
            <a:custGeom>
              <a:avLst/>
              <a:gdLst/>
              <a:ahLst/>
              <a:cxnLst/>
              <a:rect l="l" t="t" r="r" b="b"/>
              <a:pathLst>
                <a:path w="1177" h="1177" extrusionOk="0">
                  <a:moveTo>
                    <a:pt x="1" y="1"/>
                  </a:moveTo>
                  <a:lnTo>
                    <a:pt x="1" y="1176"/>
                  </a:lnTo>
                  <a:lnTo>
                    <a:pt x="1176" y="117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5"/>
            <p:cNvSpPr/>
            <p:nvPr/>
          </p:nvSpPr>
          <p:spPr>
            <a:xfrm>
              <a:off x="4369238" y="2300150"/>
              <a:ext cx="29425" cy="29900"/>
            </a:xfrm>
            <a:custGeom>
              <a:avLst/>
              <a:gdLst/>
              <a:ahLst/>
              <a:cxnLst/>
              <a:rect l="l" t="t" r="r" b="b"/>
              <a:pathLst>
                <a:path w="1177" h="1196" extrusionOk="0">
                  <a:moveTo>
                    <a:pt x="1" y="1"/>
                  </a:moveTo>
                  <a:lnTo>
                    <a:pt x="1" y="1196"/>
                  </a:lnTo>
                  <a:lnTo>
                    <a:pt x="1176" y="1196"/>
                  </a:lnTo>
                  <a:lnTo>
                    <a:pt x="1176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5"/>
            <p:cNvSpPr/>
            <p:nvPr/>
          </p:nvSpPr>
          <p:spPr>
            <a:xfrm>
              <a:off x="4200963" y="2636250"/>
              <a:ext cx="29875" cy="29900"/>
            </a:xfrm>
            <a:custGeom>
              <a:avLst/>
              <a:gdLst/>
              <a:ahLst/>
              <a:cxnLst/>
              <a:rect l="l" t="t" r="r" b="b"/>
              <a:pathLst>
                <a:path w="1195" h="1196" extrusionOk="0">
                  <a:moveTo>
                    <a:pt x="0" y="1"/>
                  </a:moveTo>
                  <a:lnTo>
                    <a:pt x="0" y="1195"/>
                  </a:lnTo>
                  <a:lnTo>
                    <a:pt x="1195" y="1195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5"/>
            <p:cNvSpPr/>
            <p:nvPr/>
          </p:nvSpPr>
          <p:spPr>
            <a:xfrm>
              <a:off x="4200963" y="2468450"/>
              <a:ext cx="29875" cy="29400"/>
            </a:xfrm>
            <a:custGeom>
              <a:avLst/>
              <a:gdLst/>
              <a:ahLst/>
              <a:cxnLst/>
              <a:rect l="l" t="t" r="r" b="b"/>
              <a:pathLst>
                <a:path w="1195" h="1176" extrusionOk="0">
                  <a:moveTo>
                    <a:pt x="0" y="0"/>
                  </a:moveTo>
                  <a:lnTo>
                    <a:pt x="0" y="1176"/>
                  </a:lnTo>
                  <a:lnTo>
                    <a:pt x="1195" y="1176"/>
                  </a:lnTo>
                  <a:lnTo>
                    <a:pt x="1195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5"/>
            <p:cNvSpPr/>
            <p:nvPr/>
          </p:nvSpPr>
          <p:spPr>
            <a:xfrm>
              <a:off x="4200963" y="2300150"/>
              <a:ext cx="29875" cy="29900"/>
            </a:xfrm>
            <a:custGeom>
              <a:avLst/>
              <a:gdLst/>
              <a:ahLst/>
              <a:cxnLst/>
              <a:rect l="l" t="t" r="r" b="b"/>
              <a:pathLst>
                <a:path w="1195" h="1196" extrusionOk="0">
                  <a:moveTo>
                    <a:pt x="0" y="1"/>
                  </a:moveTo>
                  <a:lnTo>
                    <a:pt x="0" y="1196"/>
                  </a:lnTo>
                  <a:lnTo>
                    <a:pt x="1195" y="1196"/>
                  </a:lnTo>
                  <a:lnTo>
                    <a:pt x="1195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5"/>
            <p:cNvSpPr/>
            <p:nvPr/>
          </p:nvSpPr>
          <p:spPr>
            <a:xfrm>
              <a:off x="4373988" y="2446175"/>
              <a:ext cx="19925" cy="14950"/>
            </a:xfrm>
            <a:custGeom>
              <a:avLst/>
              <a:gdLst/>
              <a:ahLst/>
              <a:cxnLst/>
              <a:rect l="l" t="t" r="r" b="b"/>
              <a:pathLst>
                <a:path w="797" h="598" extrusionOk="0">
                  <a:moveTo>
                    <a:pt x="399" y="0"/>
                  </a:moveTo>
                  <a:cubicBezTo>
                    <a:pt x="133" y="0"/>
                    <a:pt x="0" y="322"/>
                    <a:pt x="190" y="512"/>
                  </a:cubicBezTo>
                  <a:cubicBezTo>
                    <a:pt x="247" y="569"/>
                    <a:pt x="323" y="597"/>
                    <a:pt x="399" y="597"/>
                  </a:cubicBezTo>
                  <a:cubicBezTo>
                    <a:pt x="474" y="597"/>
                    <a:pt x="550" y="569"/>
                    <a:pt x="607" y="512"/>
                  </a:cubicBezTo>
                  <a:cubicBezTo>
                    <a:pt x="797" y="322"/>
                    <a:pt x="664" y="0"/>
                    <a:pt x="399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5"/>
            <p:cNvSpPr/>
            <p:nvPr/>
          </p:nvSpPr>
          <p:spPr>
            <a:xfrm>
              <a:off x="4193363" y="2293000"/>
              <a:ext cx="381175" cy="380725"/>
            </a:xfrm>
            <a:custGeom>
              <a:avLst/>
              <a:gdLst/>
              <a:ahLst/>
              <a:cxnLst/>
              <a:rect l="l" t="t" r="r" b="b"/>
              <a:pathLst>
                <a:path w="15247" h="15229" extrusionOk="0">
                  <a:moveTo>
                    <a:pt x="1196" y="590"/>
                  </a:moveTo>
                  <a:lnTo>
                    <a:pt x="1196" y="1178"/>
                  </a:lnTo>
                  <a:lnTo>
                    <a:pt x="608" y="1178"/>
                  </a:lnTo>
                  <a:lnTo>
                    <a:pt x="608" y="590"/>
                  </a:lnTo>
                  <a:close/>
                  <a:moveTo>
                    <a:pt x="7927" y="590"/>
                  </a:moveTo>
                  <a:lnTo>
                    <a:pt x="7927" y="1178"/>
                  </a:lnTo>
                  <a:lnTo>
                    <a:pt x="7339" y="1178"/>
                  </a:lnTo>
                  <a:lnTo>
                    <a:pt x="7339" y="590"/>
                  </a:lnTo>
                  <a:close/>
                  <a:moveTo>
                    <a:pt x="14639" y="590"/>
                  </a:moveTo>
                  <a:lnTo>
                    <a:pt x="14639" y="1197"/>
                  </a:lnTo>
                  <a:lnTo>
                    <a:pt x="14051" y="1197"/>
                  </a:lnTo>
                  <a:lnTo>
                    <a:pt x="14051" y="590"/>
                  </a:lnTo>
                  <a:close/>
                  <a:moveTo>
                    <a:pt x="1196" y="7303"/>
                  </a:moveTo>
                  <a:lnTo>
                    <a:pt x="1196" y="7909"/>
                  </a:lnTo>
                  <a:lnTo>
                    <a:pt x="608" y="7909"/>
                  </a:lnTo>
                  <a:lnTo>
                    <a:pt x="608" y="7303"/>
                  </a:lnTo>
                  <a:close/>
                  <a:moveTo>
                    <a:pt x="14639" y="7322"/>
                  </a:moveTo>
                  <a:lnTo>
                    <a:pt x="14639" y="7909"/>
                  </a:lnTo>
                  <a:lnTo>
                    <a:pt x="14051" y="7909"/>
                  </a:lnTo>
                  <a:lnTo>
                    <a:pt x="14051" y="7322"/>
                  </a:lnTo>
                  <a:close/>
                  <a:moveTo>
                    <a:pt x="13445" y="1178"/>
                  </a:moveTo>
                  <a:lnTo>
                    <a:pt x="13445" y="1482"/>
                  </a:lnTo>
                  <a:cubicBezTo>
                    <a:pt x="13445" y="1633"/>
                    <a:pt x="13577" y="1766"/>
                    <a:pt x="13748" y="1766"/>
                  </a:cubicBezTo>
                  <a:lnTo>
                    <a:pt x="14033" y="1766"/>
                  </a:lnTo>
                  <a:lnTo>
                    <a:pt x="14033" y="6715"/>
                  </a:lnTo>
                  <a:lnTo>
                    <a:pt x="13767" y="6715"/>
                  </a:lnTo>
                  <a:cubicBezTo>
                    <a:pt x="13596" y="6715"/>
                    <a:pt x="13464" y="6848"/>
                    <a:pt x="13464" y="6999"/>
                  </a:cubicBezTo>
                  <a:lnTo>
                    <a:pt x="13464" y="8194"/>
                  </a:lnTo>
                  <a:cubicBezTo>
                    <a:pt x="13464" y="8365"/>
                    <a:pt x="13596" y="8497"/>
                    <a:pt x="13767" y="8497"/>
                  </a:cubicBezTo>
                  <a:lnTo>
                    <a:pt x="14051" y="8497"/>
                  </a:lnTo>
                  <a:lnTo>
                    <a:pt x="14051" y="13427"/>
                  </a:lnTo>
                  <a:lnTo>
                    <a:pt x="13767" y="13427"/>
                  </a:lnTo>
                  <a:cubicBezTo>
                    <a:pt x="13596" y="13427"/>
                    <a:pt x="13464" y="13560"/>
                    <a:pt x="13464" y="13731"/>
                  </a:cubicBezTo>
                  <a:lnTo>
                    <a:pt x="13464" y="13750"/>
                  </a:lnTo>
                  <a:lnTo>
                    <a:pt x="13464" y="14034"/>
                  </a:lnTo>
                  <a:lnTo>
                    <a:pt x="8515" y="14034"/>
                  </a:lnTo>
                  <a:lnTo>
                    <a:pt x="8515" y="13750"/>
                  </a:lnTo>
                  <a:cubicBezTo>
                    <a:pt x="8515" y="13579"/>
                    <a:pt x="8382" y="13446"/>
                    <a:pt x="8211" y="13446"/>
                  </a:cubicBezTo>
                  <a:lnTo>
                    <a:pt x="7036" y="13446"/>
                  </a:lnTo>
                  <a:cubicBezTo>
                    <a:pt x="6865" y="13446"/>
                    <a:pt x="6732" y="13579"/>
                    <a:pt x="6732" y="13750"/>
                  </a:cubicBezTo>
                  <a:lnTo>
                    <a:pt x="6732" y="14034"/>
                  </a:lnTo>
                  <a:lnTo>
                    <a:pt x="1802" y="14034"/>
                  </a:lnTo>
                  <a:lnTo>
                    <a:pt x="1802" y="13750"/>
                  </a:lnTo>
                  <a:cubicBezTo>
                    <a:pt x="1802" y="13579"/>
                    <a:pt x="1670" y="13446"/>
                    <a:pt x="1499" y="13446"/>
                  </a:cubicBezTo>
                  <a:lnTo>
                    <a:pt x="1196" y="13446"/>
                  </a:lnTo>
                  <a:lnTo>
                    <a:pt x="1196" y="8497"/>
                  </a:lnTo>
                  <a:lnTo>
                    <a:pt x="1499" y="8497"/>
                  </a:lnTo>
                  <a:cubicBezTo>
                    <a:pt x="1651" y="8497"/>
                    <a:pt x="1783" y="8365"/>
                    <a:pt x="1783" y="8194"/>
                  </a:cubicBezTo>
                  <a:lnTo>
                    <a:pt x="1783" y="7018"/>
                  </a:lnTo>
                  <a:cubicBezTo>
                    <a:pt x="1783" y="6848"/>
                    <a:pt x="1651" y="6715"/>
                    <a:pt x="1499" y="6715"/>
                  </a:cubicBezTo>
                  <a:lnTo>
                    <a:pt x="1196" y="6715"/>
                  </a:lnTo>
                  <a:lnTo>
                    <a:pt x="1196" y="1785"/>
                  </a:lnTo>
                  <a:lnTo>
                    <a:pt x="1499" y="1785"/>
                  </a:lnTo>
                  <a:cubicBezTo>
                    <a:pt x="1651" y="1785"/>
                    <a:pt x="1783" y="1652"/>
                    <a:pt x="1783" y="1482"/>
                  </a:cubicBezTo>
                  <a:lnTo>
                    <a:pt x="1783" y="1178"/>
                  </a:lnTo>
                  <a:lnTo>
                    <a:pt x="6732" y="1178"/>
                  </a:lnTo>
                  <a:lnTo>
                    <a:pt x="6732" y="1482"/>
                  </a:lnTo>
                  <a:cubicBezTo>
                    <a:pt x="6732" y="1633"/>
                    <a:pt x="6865" y="1766"/>
                    <a:pt x="7017" y="1766"/>
                  </a:cubicBezTo>
                  <a:lnTo>
                    <a:pt x="8211" y="1766"/>
                  </a:lnTo>
                  <a:cubicBezTo>
                    <a:pt x="8382" y="1766"/>
                    <a:pt x="8515" y="1633"/>
                    <a:pt x="8515" y="1482"/>
                  </a:cubicBezTo>
                  <a:lnTo>
                    <a:pt x="8515" y="1178"/>
                  </a:lnTo>
                  <a:close/>
                  <a:moveTo>
                    <a:pt x="1196" y="14034"/>
                  </a:moveTo>
                  <a:lnTo>
                    <a:pt x="1196" y="14622"/>
                  </a:lnTo>
                  <a:lnTo>
                    <a:pt x="608" y="14622"/>
                  </a:lnTo>
                  <a:lnTo>
                    <a:pt x="608" y="14034"/>
                  </a:lnTo>
                  <a:close/>
                  <a:moveTo>
                    <a:pt x="7927" y="14034"/>
                  </a:moveTo>
                  <a:lnTo>
                    <a:pt x="7927" y="14622"/>
                  </a:lnTo>
                  <a:lnTo>
                    <a:pt x="7320" y="14622"/>
                  </a:lnTo>
                  <a:lnTo>
                    <a:pt x="7320" y="14034"/>
                  </a:lnTo>
                  <a:close/>
                  <a:moveTo>
                    <a:pt x="14639" y="14034"/>
                  </a:moveTo>
                  <a:lnTo>
                    <a:pt x="14639" y="14641"/>
                  </a:lnTo>
                  <a:lnTo>
                    <a:pt x="14051" y="14641"/>
                  </a:lnTo>
                  <a:lnTo>
                    <a:pt x="14051" y="14034"/>
                  </a:lnTo>
                  <a:close/>
                  <a:moveTo>
                    <a:pt x="1531" y="1"/>
                  </a:moveTo>
                  <a:cubicBezTo>
                    <a:pt x="1521" y="1"/>
                    <a:pt x="1510" y="1"/>
                    <a:pt x="1499" y="3"/>
                  </a:cubicBezTo>
                  <a:lnTo>
                    <a:pt x="304" y="3"/>
                  </a:lnTo>
                  <a:cubicBezTo>
                    <a:pt x="153" y="3"/>
                    <a:pt x="20" y="116"/>
                    <a:pt x="20" y="287"/>
                  </a:cubicBezTo>
                  <a:lnTo>
                    <a:pt x="20" y="1482"/>
                  </a:lnTo>
                  <a:cubicBezTo>
                    <a:pt x="20" y="1633"/>
                    <a:pt x="153" y="1766"/>
                    <a:pt x="304" y="1766"/>
                  </a:cubicBezTo>
                  <a:lnTo>
                    <a:pt x="608" y="1766"/>
                  </a:lnTo>
                  <a:lnTo>
                    <a:pt x="608" y="6715"/>
                  </a:lnTo>
                  <a:lnTo>
                    <a:pt x="304" y="6715"/>
                  </a:lnTo>
                  <a:cubicBezTo>
                    <a:pt x="153" y="6715"/>
                    <a:pt x="20" y="6848"/>
                    <a:pt x="20" y="6999"/>
                  </a:cubicBezTo>
                  <a:lnTo>
                    <a:pt x="20" y="8194"/>
                  </a:lnTo>
                  <a:cubicBezTo>
                    <a:pt x="20" y="8365"/>
                    <a:pt x="153" y="8497"/>
                    <a:pt x="304" y="8497"/>
                  </a:cubicBezTo>
                  <a:lnTo>
                    <a:pt x="608" y="8497"/>
                  </a:lnTo>
                  <a:lnTo>
                    <a:pt x="608" y="13427"/>
                  </a:lnTo>
                  <a:lnTo>
                    <a:pt x="304" y="13427"/>
                  </a:lnTo>
                  <a:cubicBezTo>
                    <a:pt x="134" y="13427"/>
                    <a:pt x="1" y="13560"/>
                    <a:pt x="20" y="13750"/>
                  </a:cubicBezTo>
                  <a:lnTo>
                    <a:pt x="20" y="14925"/>
                  </a:lnTo>
                  <a:cubicBezTo>
                    <a:pt x="1" y="15096"/>
                    <a:pt x="134" y="15229"/>
                    <a:pt x="304" y="15229"/>
                  </a:cubicBezTo>
                  <a:lnTo>
                    <a:pt x="1499" y="15229"/>
                  </a:lnTo>
                  <a:cubicBezTo>
                    <a:pt x="1651" y="15229"/>
                    <a:pt x="1783" y="15096"/>
                    <a:pt x="1783" y="14925"/>
                  </a:cubicBezTo>
                  <a:lnTo>
                    <a:pt x="1783" y="14622"/>
                  </a:lnTo>
                  <a:lnTo>
                    <a:pt x="6732" y="14622"/>
                  </a:lnTo>
                  <a:lnTo>
                    <a:pt x="6732" y="14925"/>
                  </a:lnTo>
                  <a:cubicBezTo>
                    <a:pt x="6732" y="15096"/>
                    <a:pt x="6865" y="15229"/>
                    <a:pt x="7017" y="15229"/>
                  </a:cubicBezTo>
                  <a:lnTo>
                    <a:pt x="8211" y="15229"/>
                  </a:lnTo>
                  <a:cubicBezTo>
                    <a:pt x="8382" y="15229"/>
                    <a:pt x="8515" y="15096"/>
                    <a:pt x="8515" y="14925"/>
                  </a:cubicBezTo>
                  <a:lnTo>
                    <a:pt x="8515" y="14622"/>
                  </a:lnTo>
                  <a:lnTo>
                    <a:pt x="13445" y="14622"/>
                  </a:lnTo>
                  <a:lnTo>
                    <a:pt x="13445" y="14925"/>
                  </a:lnTo>
                  <a:cubicBezTo>
                    <a:pt x="13445" y="15096"/>
                    <a:pt x="13577" y="15229"/>
                    <a:pt x="13748" y="15229"/>
                  </a:cubicBezTo>
                  <a:lnTo>
                    <a:pt x="14924" y="15229"/>
                  </a:lnTo>
                  <a:cubicBezTo>
                    <a:pt x="15094" y="15229"/>
                    <a:pt x="15227" y="15096"/>
                    <a:pt x="15227" y="14925"/>
                  </a:cubicBezTo>
                  <a:lnTo>
                    <a:pt x="15227" y="13750"/>
                  </a:lnTo>
                  <a:cubicBezTo>
                    <a:pt x="15227" y="13579"/>
                    <a:pt x="15094" y="13446"/>
                    <a:pt x="14924" y="13446"/>
                  </a:cubicBezTo>
                  <a:lnTo>
                    <a:pt x="14639" y="13446"/>
                  </a:lnTo>
                  <a:lnTo>
                    <a:pt x="14639" y="8497"/>
                  </a:lnTo>
                  <a:lnTo>
                    <a:pt x="14943" y="8497"/>
                  </a:lnTo>
                  <a:cubicBezTo>
                    <a:pt x="15113" y="8497"/>
                    <a:pt x="15246" y="8365"/>
                    <a:pt x="15246" y="8194"/>
                  </a:cubicBezTo>
                  <a:lnTo>
                    <a:pt x="15246" y="7018"/>
                  </a:lnTo>
                  <a:cubicBezTo>
                    <a:pt x="15246" y="6848"/>
                    <a:pt x="15113" y="6715"/>
                    <a:pt x="14943" y="6715"/>
                  </a:cubicBezTo>
                  <a:lnTo>
                    <a:pt x="14639" y="6715"/>
                  </a:lnTo>
                  <a:lnTo>
                    <a:pt x="14639" y="1785"/>
                  </a:lnTo>
                  <a:lnTo>
                    <a:pt x="14943" y="1785"/>
                  </a:lnTo>
                  <a:cubicBezTo>
                    <a:pt x="15113" y="1785"/>
                    <a:pt x="15246" y="1652"/>
                    <a:pt x="15246" y="1482"/>
                  </a:cubicBezTo>
                  <a:lnTo>
                    <a:pt x="15246" y="287"/>
                  </a:lnTo>
                  <a:cubicBezTo>
                    <a:pt x="15246" y="144"/>
                    <a:pt x="15128" y="1"/>
                    <a:pt x="14972" y="1"/>
                  </a:cubicBezTo>
                  <a:cubicBezTo>
                    <a:pt x="14962" y="1"/>
                    <a:pt x="14952" y="1"/>
                    <a:pt x="14943" y="3"/>
                  </a:cubicBezTo>
                  <a:lnTo>
                    <a:pt x="13767" y="3"/>
                  </a:lnTo>
                  <a:cubicBezTo>
                    <a:pt x="13596" y="3"/>
                    <a:pt x="13464" y="116"/>
                    <a:pt x="13464" y="287"/>
                  </a:cubicBezTo>
                  <a:lnTo>
                    <a:pt x="13464" y="590"/>
                  </a:lnTo>
                  <a:lnTo>
                    <a:pt x="8515" y="590"/>
                  </a:lnTo>
                  <a:lnTo>
                    <a:pt x="8515" y="287"/>
                  </a:lnTo>
                  <a:cubicBezTo>
                    <a:pt x="8515" y="127"/>
                    <a:pt x="8398" y="1"/>
                    <a:pt x="8244" y="1"/>
                  </a:cubicBezTo>
                  <a:cubicBezTo>
                    <a:pt x="8233" y="1"/>
                    <a:pt x="8222" y="1"/>
                    <a:pt x="8211" y="3"/>
                  </a:cubicBezTo>
                  <a:lnTo>
                    <a:pt x="7036" y="3"/>
                  </a:lnTo>
                  <a:cubicBezTo>
                    <a:pt x="6865" y="3"/>
                    <a:pt x="6732" y="116"/>
                    <a:pt x="6732" y="287"/>
                  </a:cubicBezTo>
                  <a:lnTo>
                    <a:pt x="6732" y="590"/>
                  </a:lnTo>
                  <a:lnTo>
                    <a:pt x="1802" y="590"/>
                  </a:lnTo>
                  <a:lnTo>
                    <a:pt x="1802" y="287"/>
                  </a:lnTo>
                  <a:cubicBezTo>
                    <a:pt x="1802" y="127"/>
                    <a:pt x="1686" y="1"/>
                    <a:pt x="153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5"/>
            <p:cNvSpPr/>
            <p:nvPr/>
          </p:nvSpPr>
          <p:spPr>
            <a:xfrm>
              <a:off x="4375888" y="2475550"/>
              <a:ext cx="16125" cy="79775"/>
            </a:xfrm>
            <a:custGeom>
              <a:avLst/>
              <a:gdLst/>
              <a:ahLst/>
              <a:cxnLst/>
              <a:rect l="l" t="t" r="r" b="b"/>
              <a:pathLst>
                <a:path w="645" h="3191" extrusionOk="0">
                  <a:moveTo>
                    <a:pt x="323" y="1"/>
                  </a:moveTo>
                  <a:cubicBezTo>
                    <a:pt x="152" y="1"/>
                    <a:pt x="19" y="133"/>
                    <a:pt x="19" y="304"/>
                  </a:cubicBezTo>
                  <a:lnTo>
                    <a:pt x="19" y="2864"/>
                  </a:lnTo>
                  <a:cubicBezTo>
                    <a:pt x="0" y="3082"/>
                    <a:pt x="161" y="3191"/>
                    <a:pt x="323" y="3191"/>
                  </a:cubicBezTo>
                  <a:cubicBezTo>
                    <a:pt x="484" y="3191"/>
                    <a:pt x="645" y="3082"/>
                    <a:pt x="626" y="2864"/>
                  </a:cubicBezTo>
                  <a:lnTo>
                    <a:pt x="626" y="304"/>
                  </a:lnTo>
                  <a:cubicBezTo>
                    <a:pt x="626" y="133"/>
                    <a:pt x="493" y="1"/>
                    <a:pt x="323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5"/>
            <p:cNvSpPr/>
            <p:nvPr/>
          </p:nvSpPr>
          <p:spPr>
            <a:xfrm>
              <a:off x="4252388" y="2367000"/>
              <a:ext cx="262875" cy="232350"/>
            </a:xfrm>
            <a:custGeom>
              <a:avLst/>
              <a:gdLst/>
              <a:ahLst/>
              <a:cxnLst/>
              <a:rect l="l" t="t" r="r" b="b"/>
              <a:pathLst>
                <a:path w="10515" h="9294" extrusionOk="0">
                  <a:moveTo>
                    <a:pt x="9908" y="607"/>
                  </a:moveTo>
                  <a:lnTo>
                    <a:pt x="9908" y="2276"/>
                  </a:lnTo>
                  <a:cubicBezTo>
                    <a:pt x="9662" y="2067"/>
                    <a:pt x="9339" y="1973"/>
                    <a:pt x="9017" y="1973"/>
                  </a:cubicBezTo>
                  <a:lnTo>
                    <a:pt x="6457" y="1973"/>
                  </a:lnTo>
                  <a:cubicBezTo>
                    <a:pt x="6286" y="1973"/>
                    <a:pt x="6154" y="2105"/>
                    <a:pt x="6154" y="2276"/>
                  </a:cubicBezTo>
                  <a:lnTo>
                    <a:pt x="6154" y="7794"/>
                  </a:lnTo>
                  <a:cubicBezTo>
                    <a:pt x="6154" y="8116"/>
                    <a:pt x="6267" y="8438"/>
                    <a:pt x="6457" y="8685"/>
                  </a:cubicBezTo>
                  <a:lnTo>
                    <a:pt x="4087" y="8685"/>
                  </a:lnTo>
                  <a:cubicBezTo>
                    <a:pt x="4277" y="8438"/>
                    <a:pt x="4390" y="8116"/>
                    <a:pt x="4390" y="7794"/>
                  </a:cubicBezTo>
                  <a:lnTo>
                    <a:pt x="4390" y="2276"/>
                  </a:lnTo>
                  <a:cubicBezTo>
                    <a:pt x="4390" y="2105"/>
                    <a:pt x="4258" y="1973"/>
                    <a:pt x="4087" y="1973"/>
                  </a:cubicBezTo>
                  <a:lnTo>
                    <a:pt x="1508" y="1973"/>
                  </a:lnTo>
                  <a:cubicBezTo>
                    <a:pt x="1186" y="1973"/>
                    <a:pt x="882" y="2067"/>
                    <a:pt x="617" y="2276"/>
                  </a:cubicBezTo>
                  <a:lnTo>
                    <a:pt x="617" y="607"/>
                  </a:lnTo>
                  <a:close/>
                  <a:moveTo>
                    <a:pt x="333" y="1"/>
                  </a:moveTo>
                  <a:cubicBezTo>
                    <a:pt x="162" y="1"/>
                    <a:pt x="10" y="133"/>
                    <a:pt x="29" y="304"/>
                  </a:cubicBezTo>
                  <a:lnTo>
                    <a:pt x="29" y="3452"/>
                  </a:lnTo>
                  <a:cubicBezTo>
                    <a:pt x="1" y="3670"/>
                    <a:pt x="157" y="3779"/>
                    <a:pt x="316" y="3779"/>
                  </a:cubicBezTo>
                  <a:cubicBezTo>
                    <a:pt x="475" y="3779"/>
                    <a:pt x="636" y="3670"/>
                    <a:pt x="617" y="3452"/>
                  </a:cubicBezTo>
                  <a:cubicBezTo>
                    <a:pt x="617" y="2959"/>
                    <a:pt x="1015" y="2560"/>
                    <a:pt x="1508" y="2560"/>
                  </a:cubicBezTo>
                  <a:lnTo>
                    <a:pt x="3765" y="2560"/>
                  </a:lnTo>
                  <a:lnTo>
                    <a:pt x="3765" y="7794"/>
                  </a:lnTo>
                  <a:cubicBezTo>
                    <a:pt x="3765" y="8287"/>
                    <a:pt x="3366" y="8685"/>
                    <a:pt x="2873" y="8685"/>
                  </a:cubicBezTo>
                  <a:cubicBezTo>
                    <a:pt x="2513" y="8723"/>
                    <a:pt x="2513" y="9254"/>
                    <a:pt x="2873" y="9292"/>
                  </a:cubicBezTo>
                  <a:lnTo>
                    <a:pt x="7633" y="9292"/>
                  </a:lnTo>
                  <a:cubicBezTo>
                    <a:pt x="7645" y="9293"/>
                    <a:pt x="7656" y="9293"/>
                    <a:pt x="7667" y="9293"/>
                  </a:cubicBezTo>
                  <a:cubicBezTo>
                    <a:pt x="8057" y="9293"/>
                    <a:pt x="8057" y="8683"/>
                    <a:pt x="7667" y="8683"/>
                  </a:cubicBezTo>
                  <a:cubicBezTo>
                    <a:pt x="7656" y="8683"/>
                    <a:pt x="7645" y="8684"/>
                    <a:pt x="7633" y="8685"/>
                  </a:cubicBezTo>
                  <a:cubicBezTo>
                    <a:pt x="7140" y="8685"/>
                    <a:pt x="6742" y="8287"/>
                    <a:pt x="6742" y="7794"/>
                  </a:cubicBezTo>
                  <a:lnTo>
                    <a:pt x="6742" y="2560"/>
                  </a:lnTo>
                  <a:lnTo>
                    <a:pt x="8998" y="2560"/>
                  </a:lnTo>
                  <a:cubicBezTo>
                    <a:pt x="9491" y="2560"/>
                    <a:pt x="9889" y="2959"/>
                    <a:pt x="9889" y="3452"/>
                  </a:cubicBezTo>
                  <a:cubicBezTo>
                    <a:pt x="9870" y="3670"/>
                    <a:pt x="10031" y="3779"/>
                    <a:pt x="10193" y="3779"/>
                  </a:cubicBezTo>
                  <a:cubicBezTo>
                    <a:pt x="10354" y="3779"/>
                    <a:pt x="10515" y="3670"/>
                    <a:pt x="10496" y="3452"/>
                  </a:cubicBezTo>
                  <a:lnTo>
                    <a:pt x="10496" y="304"/>
                  </a:lnTo>
                  <a:cubicBezTo>
                    <a:pt x="10496" y="133"/>
                    <a:pt x="10363" y="1"/>
                    <a:pt x="10193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6" name="Google Shape;2116;p25"/>
          <p:cNvGrpSpPr/>
          <p:nvPr/>
        </p:nvGrpSpPr>
        <p:grpSpPr>
          <a:xfrm>
            <a:off x="5220654" y="2002504"/>
            <a:ext cx="231293" cy="365730"/>
            <a:chOff x="1461488" y="3250125"/>
            <a:chExt cx="394900" cy="624325"/>
          </a:xfrm>
        </p:grpSpPr>
        <p:sp>
          <p:nvSpPr>
            <p:cNvPr id="2117" name="Google Shape;2117;p25"/>
            <p:cNvSpPr/>
            <p:nvPr/>
          </p:nvSpPr>
          <p:spPr>
            <a:xfrm>
              <a:off x="1474763" y="3313650"/>
              <a:ext cx="370725" cy="548950"/>
            </a:xfrm>
            <a:custGeom>
              <a:avLst/>
              <a:gdLst/>
              <a:ahLst/>
              <a:cxnLst/>
              <a:rect l="l" t="t" r="r" b="b"/>
              <a:pathLst>
                <a:path w="14829" h="21958" extrusionOk="0">
                  <a:moveTo>
                    <a:pt x="4589" y="1"/>
                  </a:moveTo>
                  <a:cubicBezTo>
                    <a:pt x="3774" y="1"/>
                    <a:pt x="3129" y="645"/>
                    <a:pt x="3129" y="1461"/>
                  </a:cubicBezTo>
                  <a:lnTo>
                    <a:pt x="3129" y="8704"/>
                  </a:lnTo>
                  <a:lnTo>
                    <a:pt x="1593" y="9747"/>
                  </a:lnTo>
                  <a:cubicBezTo>
                    <a:pt x="513" y="10448"/>
                    <a:pt x="1" y="11757"/>
                    <a:pt x="285" y="13008"/>
                  </a:cubicBezTo>
                  <a:cubicBezTo>
                    <a:pt x="892" y="15568"/>
                    <a:pt x="2219" y="17900"/>
                    <a:pt x="4096" y="19720"/>
                  </a:cubicBezTo>
                  <a:lnTo>
                    <a:pt x="4096" y="21958"/>
                  </a:lnTo>
                  <a:lnTo>
                    <a:pt x="12838" y="21958"/>
                  </a:lnTo>
                  <a:lnTo>
                    <a:pt x="12838" y="19720"/>
                  </a:lnTo>
                  <a:cubicBezTo>
                    <a:pt x="14108" y="17824"/>
                    <a:pt x="14791" y="15587"/>
                    <a:pt x="14791" y="13312"/>
                  </a:cubicBezTo>
                  <a:lnTo>
                    <a:pt x="14791" y="9519"/>
                  </a:lnTo>
                  <a:cubicBezTo>
                    <a:pt x="14829" y="8685"/>
                    <a:pt x="14165" y="8002"/>
                    <a:pt x="13331" y="8002"/>
                  </a:cubicBezTo>
                  <a:cubicBezTo>
                    <a:pt x="12542" y="8002"/>
                    <a:pt x="11906" y="8612"/>
                    <a:pt x="11871" y="9384"/>
                  </a:cubicBezTo>
                  <a:lnTo>
                    <a:pt x="11871" y="9384"/>
                  </a:lnTo>
                  <a:lnTo>
                    <a:pt x="11871" y="8552"/>
                  </a:lnTo>
                  <a:cubicBezTo>
                    <a:pt x="11871" y="7737"/>
                    <a:pt x="11226" y="7092"/>
                    <a:pt x="10411" y="7092"/>
                  </a:cubicBezTo>
                  <a:cubicBezTo>
                    <a:pt x="9614" y="7092"/>
                    <a:pt x="8951" y="7737"/>
                    <a:pt x="8951" y="8552"/>
                  </a:cubicBezTo>
                  <a:lnTo>
                    <a:pt x="8951" y="7566"/>
                  </a:lnTo>
                  <a:cubicBezTo>
                    <a:pt x="8951" y="6770"/>
                    <a:pt x="8306" y="6106"/>
                    <a:pt x="7509" y="6106"/>
                  </a:cubicBezTo>
                  <a:cubicBezTo>
                    <a:pt x="6694" y="6106"/>
                    <a:pt x="6049" y="6770"/>
                    <a:pt x="6049" y="7566"/>
                  </a:cubicBezTo>
                  <a:lnTo>
                    <a:pt x="6049" y="1461"/>
                  </a:lnTo>
                  <a:cubicBezTo>
                    <a:pt x="6049" y="645"/>
                    <a:pt x="5386" y="1"/>
                    <a:pt x="4589" y="1"/>
                  </a:cubicBez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5"/>
            <p:cNvSpPr/>
            <p:nvPr/>
          </p:nvSpPr>
          <p:spPr>
            <a:xfrm>
              <a:off x="1783838" y="3624350"/>
              <a:ext cx="28475" cy="24475"/>
            </a:xfrm>
            <a:custGeom>
              <a:avLst/>
              <a:gdLst/>
              <a:ahLst/>
              <a:cxnLst/>
              <a:rect l="l" t="t" r="r" b="b"/>
              <a:pathLst>
                <a:path w="1139" h="979" extrusionOk="0">
                  <a:moveTo>
                    <a:pt x="492" y="1"/>
                  </a:moveTo>
                  <a:cubicBezTo>
                    <a:pt x="242" y="1"/>
                    <a:pt x="1" y="191"/>
                    <a:pt x="1" y="485"/>
                  </a:cubicBezTo>
                  <a:cubicBezTo>
                    <a:pt x="1" y="751"/>
                    <a:pt x="209" y="978"/>
                    <a:pt x="475" y="978"/>
                  </a:cubicBezTo>
                  <a:cubicBezTo>
                    <a:pt x="911" y="978"/>
                    <a:pt x="1138" y="466"/>
                    <a:pt x="835" y="144"/>
                  </a:cubicBezTo>
                  <a:cubicBezTo>
                    <a:pt x="736" y="45"/>
                    <a:pt x="613" y="1"/>
                    <a:pt x="492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5"/>
            <p:cNvSpPr/>
            <p:nvPr/>
          </p:nvSpPr>
          <p:spPr>
            <a:xfrm>
              <a:off x="1461488" y="3301325"/>
              <a:ext cx="394900" cy="573125"/>
            </a:xfrm>
            <a:custGeom>
              <a:avLst/>
              <a:gdLst/>
              <a:ahLst/>
              <a:cxnLst/>
              <a:rect l="l" t="t" r="r" b="b"/>
              <a:pathLst>
                <a:path w="15796" h="22925" extrusionOk="0">
                  <a:moveTo>
                    <a:pt x="5120" y="972"/>
                  </a:moveTo>
                  <a:cubicBezTo>
                    <a:pt x="5604" y="972"/>
                    <a:pt x="6087" y="1299"/>
                    <a:pt x="6087" y="1954"/>
                  </a:cubicBezTo>
                  <a:lnTo>
                    <a:pt x="6087" y="11472"/>
                  </a:lnTo>
                  <a:cubicBezTo>
                    <a:pt x="6087" y="11795"/>
                    <a:pt x="6334" y="11956"/>
                    <a:pt x="6580" y="11956"/>
                  </a:cubicBezTo>
                  <a:cubicBezTo>
                    <a:pt x="6827" y="11956"/>
                    <a:pt x="7073" y="11795"/>
                    <a:pt x="7073" y="11472"/>
                  </a:cubicBezTo>
                  <a:lnTo>
                    <a:pt x="7073" y="8059"/>
                  </a:lnTo>
                  <a:cubicBezTo>
                    <a:pt x="7073" y="7415"/>
                    <a:pt x="7557" y="7092"/>
                    <a:pt x="8040" y="7092"/>
                  </a:cubicBezTo>
                  <a:cubicBezTo>
                    <a:pt x="8524" y="7092"/>
                    <a:pt x="9008" y="7415"/>
                    <a:pt x="9008" y="8059"/>
                  </a:cubicBezTo>
                  <a:lnTo>
                    <a:pt x="9008" y="11472"/>
                  </a:lnTo>
                  <a:cubicBezTo>
                    <a:pt x="9008" y="11795"/>
                    <a:pt x="9249" y="11956"/>
                    <a:pt x="9491" y="11956"/>
                  </a:cubicBezTo>
                  <a:cubicBezTo>
                    <a:pt x="9733" y="11956"/>
                    <a:pt x="9975" y="11795"/>
                    <a:pt x="9975" y="11472"/>
                  </a:cubicBezTo>
                  <a:lnTo>
                    <a:pt x="9975" y="9045"/>
                  </a:lnTo>
                  <a:cubicBezTo>
                    <a:pt x="9975" y="8391"/>
                    <a:pt x="10463" y="8064"/>
                    <a:pt x="10951" y="8064"/>
                  </a:cubicBezTo>
                  <a:cubicBezTo>
                    <a:pt x="11439" y="8064"/>
                    <a:pt x="11928" y="8391"/>
                    <a:pt x="11928" y="9045"/>
                  </a:cubicBezTo>
                  <a:lnTo>
                    <a:pt x="11928" y="11472"/>
                  </a:lnTo>
                  <a:cubicBezTo>
                    <a:pt x="11928" y="11795"/>
                    <a:pt x="12169" y="11956"/>
                    <a:pt x="12411" y="11956"/>
                  </a:cubicBezTo>
                  <a:cubicBezTo>
                    <a:pt x="12653" y="11956"/>
                    <a:pt x="12895" y="11795"/>
                    <a:pt x="12895" y="11472"/>
                  </a:cubicBezTo>
                  <a:lnTo>
                    <a:pt x="12895" y="10012"/>
                  </a:lnTo>
                  <a:cubicBezTo>
                    <a:pt x="12857" y="9330"/>
                    <a:pt x="13359" y="8988"/>
                    <a:pt x="13862" y="8988"/>
                  </a:cubicBezTo>
                  <a:cubicBezTo>
                    <a:pt x="14364" y="8988"/>
                    <a:pt x="14867" y="9330"/>
                    <a:pt x="14829" y="10012"/>
                  </a:cubicBezTo>
                  <a:lnTo>
                    <a:pt x="14829" y="13805"/>
                  </a:lnTo>
                  <a:cubicBezTo>
                    <a:pt x="14829" y="15985"/>
                    <a:pt x="14184" y="18128"/>
                    <a:pt x="12970" y="19948"/>
                  </a:cubicBezTo>
                  <a:cubicBezTo>
                    <a:pt x="12914" y="20024"/>
                    <a:pt x="12895" y="20119"/>
                    <a:pt x="12895" y="20213"/>
                  </a:cubicBezTo>
                  <a:lnTo>
                    <a:pt x="12895" y="21977"/>
                  </a:lnTo>
                  <a:lnTo>
                    <a:pt x="5120" y="21977"/>
                  </a:lnTo>
                  <a:lnTo>
                    <a:pt x="5120" y="20213"/>
                  </a:lnTo>
                  <a:cubicBezTo>
                    <a:pt x="5120" y="20081"/>
                    <a:pt x="5064" y="19967"/>
                    <a:pt x="4969" y="19872"/>
                  </a:cubicBezTo>
                  <a:cubicBezTo>
                    <a:pt x="4040" y="18962"/>
                    <a:pt x="3243" y="17938"/>
                    <a:pt x="2617" y="16800"/>
                  </a:cubicBezTo>
                  <a:cubicBezTo>
                    <a:pt x="2011" y="15720"/>
                    <a:pt x="1575" y="14582"/>
                    <a:pt x="1290" y="13387"/>
                  </a:cubicBezTo>
                  <a:cubicBezTo>
                    <a:pt x="1044" y="12326"/>
                    <a:pt x="1480" y="11226"/>
                    <a:pt x="2390" y="10638"/>
                  </a:cubicBezTo>
                  <a:lnTo>
                    <a:pt x="3186" y="10107"/>
                  </a:lnTo>
                  <a:lnTo>
                    <a:pt x="3186" y="13406"/>
                  </a:lnTo>
                  <a:cubicBezTo>
                    <a:pt x="3186" y="13729"/>
                    <a:pt x="3428" y="13890"/>
                    <a:pt x="3670" y="13890"/>
                  </a:cubicBezTo>
                  <a:cubicBezTo>
                    <a:pt x="3912" y="13890"/>
                    <a:pt x="4153" y="13729"/>
                    <a:pt x="4153" y="13406"/>
                  </a:cubicBezTo>
                  <a:lnTo>
                    <a:pt x="4153" y="1954"/>
                  </a:lnTo>
                  <a:cubicBezTo>
                    <a:pt x="4153" y="1299"/>
                    <a:pt x="4637" y="972"/>
                    <a:pt x="5120" y="972"/>
                  </a:cubicBezTo>
                  <a:close/>
                  <a:moveTo>
                    <a:pt x="5101" y="1"/>
                  </a:moveTo>
                  <a:cubicBezTo>
                    <a:pt x="4040" y="1"/>
                    <a:pt x="3167" y="873"/>
                    <a:pt x="3167" y="1954"/>
                  </a:cubicBezTo>
                  <a:lnTo>
                    <a:pt x="3167" y="8931"/>
                  </a:lnTo>
                  <a:lnTo>
                    <a:pt x="1840" y="9823"/>
                  </a:lnTo>
                  <a:cubicBezTo>
                    <a:pt x="589" y="10657"/>
                    <a:pt x="1" y="12155"/>
                    <a:pt x="342" y="13615"/>
                  </a:cubicBezTo>
                  <a:lnTo>
                    <a:pt x="361" y="13615"/>
                  </a:lnTo>
                  <a:cubicBezTo>
                    <a:pt x="949" y="16175"/>
                    <a:pt x="2257" y="18526"/>
                    <a:pt x="4134" y="20403"/>
                  </a:cubicBezTo>
                  <a:lnTo>
                    <a:pt x="4153" y="20403"/>
                  </a:lnTo>
                  <a:lnTo>
                    <a:pt x="4153" y="22451"/>
                  </a:lnTo>
                  <a:cubicBezTo>
                    <a:pt x="4153" y="22716"/>
                    <a:pt x="4362" y="22925"/>
                    <a:pt x="4627" y="22925"/>
                  </a:cubicBezTo>
                  <a:lnTo>
                    <a:pt x="13369" y="22925"/>
                  </a:lnTo>
                  <a:cubicBezTo>
                    <a:pt x="13634" y="22925"/>
                    <a:pt x="13862" y="22716"/>
                    <a:pt x="13843" y="22451"/>
                  </a:cubicBezTo>
                  <a:lnTo>
                    <a:pt x="13843" y="20346"/>
                  </a:lnTo>
                  <a:cubicBezTo>
                    <a:pt x="15113" y="18393"/>
                    <a:pt x="15796" y="16118"/>
                    <a:pt x="15796" y="13786"/>
                  </a:cubicBezTo>
                  <a:lnTo>
                    <a:pt x="15796" y="9993"/>
                  </a:lnTo>
                  <a:cubicBezTo>
                    <a:pt x="15796" y="8851"/>
                    <a:pt x="14853" y="8046"/>
                    <a:pt x="13842" y="8046"/>
                  </a:cubicBezTo>
                  <a:cubicBezTo>
                    <a:pt x="13477" y="8046"/>
                    <a:pt x="13104" y="8150"/>
                    <a:pt x="12762" y="8382"/>
                  </a:cubicBezTo>
                  <a:cubicBezTo>
                    <a:pt x="12496" y="7604"/>
                    <a:pt x="11757" y="7092"/>
                    <a:pt x="10942" y="7092"/>
                  </a:cubicBezTo>
                  <a:cubicBezTo>
                    <a:pt x="10913" y="7091"/>
                    <a:pt x="10885" y="7090"/>
                    <a:pt x="10856" y="7090"/>
                  </a:cubicBezTo>
                  <a:cubicBezTo>
                    <a:pt x="10489" y="7090"/>
                    <a:pt x="10142" y="7203"/>
                    <a:pt x="9861" y="7415"/>
                  </a:cubicBezTo>
                  <a:cubicBezTo>
                    <a:pt x="9566" y="6597"/>
                    <a:pt x="8806" y="6111"/>
                    <a:pt x="8018" y="6111"/>
                  </a:cubicBezTo>
                  <a:cubicBezTo>
                    <a:pt x="7691" y="6111"/>
                    <a:pt x="7360" y="6194"/>
                    <a:pt x="7054" y="6372"/>
                  </a:cubicBezTo>
                  <a:lnTo>
                    <a:pt x="7054" y="1954"/>
                  </a:lnTo>
                  <a:cubicBezTo>
                    <a:pt x="7054" y="873"/>
                    <a:pt x="6182" y="1"/>
                    <a:pt x="510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5"/>
            <p:cNvSpPr/>
            <p:nvPr/>
          </p:nvSpPr>
          <p:spPr>
            <a:xfrm>
              <a:off x="1741663" y="3674550"/>
              <a:ext cx="63050" cy="117175"/>
            </a:xfrm>
            <a:custGeom>
              <a:avLst/>
              <a:gdLst/>
              <a:ahLst/>
              <a:cxnLst/>
              <a:rect l="l" t="t" r="r" b="b"/>
              <a:pathLst>
                <a:path w="2522" h="4687" extrusionOk="0">
                  <a:moveTo>
                    <a:pt x="2023" y="1"/>
                  </a:moveTo>
                  <a:cubicBezTo>
                    <a:pt x="1835" y="1"/>
                    <a:pt x="1648" y="106"/>
                    <a:pt x="1574" y="336"/>
                  </a:cubicBezTo>
                  <a:cubicBezTo>
                    <a:pt x="1365" y="1625"/>
                    <a:pt x="872" y="2857"/>
                    <a:pt x="152" y="3938"/>
                  </a:cubicBezTo>
                  <a:cubicBezTo>
                    <a:pt x="0" y="4147"/>
                    <a:pt x="57" y="4469"/>
                    <a:pt x="284" y="4602"/>
                  </a:cubicBezTo>
                  <a:cubicBezTo>
                    <a:pt x="370" y="4659"/>
                    <a:pt x="464" y="4687"/>
                    <a:pt x="556" y="4687"/>
                  </a:cubicBezTo>
                  <a:cubicBezTo>
                    <a:pt x="707" y="4687"/>
                    <a:pt x="854" y="4611"/>
                    <a:pt x="948" y="4469"/>
                  </a:cubicBezTo>
                  <a:cubicBezTo>
                    <a:pt x="1763" y="3275"/>
                    <a:pt x="2294" y="1909"/>
                    <a:pt x="2522" y="506"/>
                  </a:cubicBezTo>
                  <a:cubicBezTo>
                    <a:pt x="2522" y="183"/>
                    <a:pt x="2271" y="1"/>
                    <a:pt x="2023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5"/>
            <p:cNvSpPr/>
            <p:nvPr/>
          </p:nvSpPr>
          <p:spPr>
            <a:xfrm>
              <a:off x="1490888" y="3250125"/>
              <a:ext cx="196750" cy="112150"/>
            </a:xfrm>
            <a:custGeom>
              <a:avLst/>
              <a:gdLst/>
              <a:ahLst/>
              <a:cxnLst/>
              <a:rect l="l" t="t" r="r" b="b"/>
              <a:pathLst>
                <a:path w="7870" h="4486" extrusionOk="0">
                  <a:moveTo>
                    <a:pt x="3925" y="1"/>
                  </a:moveTo>
                  <a:cubicBezTo>
                    <a:pt x="1745" y="1"/>
                    <a:pt x="0" y="1802"/>
                    <a:pt x="38" y="4002"/>
                  </a:cubicBezTo>
                  <a:cubicBezTo>
                    <a:pt x="38" y="4267"/>
                    <a:pt x="247" y="4476"/>
                    <a:pt x="512" y="4476"/>
                  </a:cubicBezTo>
                  <a:lnTo>
                    <a:pt x="550" y="4476"/>
                  </a:lnTo>
                  <a:cubicBezTo>
                    <a:pt x="816" y="4476"/>
                    <a:pt x="1024" y="4267"/>
                    <a:pt x="1024" y="4002"/>
                  </a:cubicBezTo>
                  <a:cubicBezTo>
                    <a:pt x="1024" y="2390"/>
                    <a:pt x="2314" y="1082"/>
                    <a:pt x="3925" y="1082"/>
                  </a:cubicBezTo>
                  <a:cubicBezTo>
                    <a:pt x="5537" y="1082"/>
                    <a:pt x="6846" y="2390"/>
                    <a:pt x="6846" y="4002"/>
                  </a:cubicBezTo>
                  <a:cubicBezTo>
                    <a:pt x="6846" y="4324"/>
                    <a:pt x="7087" y="4485"/>
                    <a:pt x="7329" y="4485"/>
                  </a:cubicBezTo>
                  <a:cubicBezTo>
                    <a:pt x="7571" y="4485"/>
                    <a:pt x="7813" y="4324"/>
                    <a:pt x="7813" y="4002"/>
                  </a:cubicBezTo>
                  <a:cubicBezTo>
                    <a:pt x="7869" y="1802"/>
                    <a:pt x="6125" y="1"/>
                    <a:pt x="3925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25"/>
          <p:cNvGrpSpPr/>
          <p:nvPr/>
        </p:nvGrpSpPr>
        <p:grpSpPr>
          <a:xfrm>
            <a:off x="3624823" y="3379917"/>
            <a:ext cx="365755" cy="365754"/>
            <a:chOff x="2072538" y="3306075"/>
            <a:chExt cx="511975" cy="514350"/>
          </a:xfrm>
        </p:grpSpPr>
        <p:sp>
          <p:nvSpPr>
            <p:cNvPr id="2123" name="Google Shape;2123;p25"/>
            <p:cNvSpPr/>
            <p:nvPr/>
          </p:nvSpPr>
          <p:spPr>
            <a:xfrm>
              <a:off x="2083913" y="3356325"/>
              <a:ext cx="488275" cy="200050"/>
            </a:xfrm>
            <a:custGeom>
              <a:avLst/>
              <a:gdLst/>
              <a:ahLst/>
              <a:cxnLst/>
              <a:rect l="l" t="t" r="r" b="b"/>
              <a:pathLst>
                <a:path w="19531" h="8002" extrusionOk="0">
                  <a:moveTo>
                    <a:pt x="9765" y="0"/>
                  </a:moveTo>
                  <a:cubicBezTo>
                    <a:pt x="9769" y="0"/>
                    <a:pt x="9772" y="0"/>
                    <a:pt x="9775" y="0"/>
                  </a:cubicBezTo>
                  <a:lnTo>
                    <a:pt x="9775" y="0"/>
                  </a:lnTo>
                  <a:cubicBezTo>
                    <a:pt x="9778" y="0"/>
                    <a:pt x="9781" y="0"/>
                    <a:pt x="9784" y="0"/>
                  </a:cubicBezTo>
                  <a:close/>
                  <a:moveTo>
                    <a:pt x="9775" y="0"/>
                  </a:moveTo>
                  <a:lnTo>
                    <a:pt x="9775" y="0"/>
                  </a:lnTo>
                  <a:cubicBezTo>
                    <a:pt x="4887" y="4"/>
                    <a:pt x="607" y="2885"/>
                    <a:pt x="0" y="7604"/>
                  </a:cubicBezTo>
                  <a:cubicBezTo>
                    <a:pt x="285" y="6902"/>
                    <a:pt x="1271" y="6390"/>
                    <a:pt x="2389" y="6390"/>
                  </a:cubicBezTo>
                  <a:cubicBezTo>
                    <a:pt x="3717" y="6390"/>
                    <a:pt x="4854" y="7111"/>
                    <a:pt x="4854" y="8002"/>
                  </a:cubicBezTo>
                  <a:cubicBezTo>
                    <a:pt x="4854" y="7945"/>
                    <a:pt x="4854" y="7907"/>
                    <a:pt x="4854" y="7869"/>
                  </a:cubicBezTo>
                  <a:cubicBezTo>
                    <a:pt x="4968" y="7035"/>
                    <a:pt x="6049" y="6390"/>
                    <a:pt x="7319" y="6390"/>
                  </a:cubicBezTo>
                  <a:cubicBezTo>
                    <a:pt x="8628" y="6390"/>
                    <a:pt x="9765" y="7111"/>
                    <a:pt x="9765" y="8002"/>
                  </a:cubicBezTo>
                  <a:cubicBezTo>
                    <a:pt x="9765" y="7111"/>
                    <a:pt x="10903" y="6390"/>
                    <a:pt x="12230" y="6390"/>
                  </a:cubicBezTo>
                  <a:cubicBezTo>
                    <a:pt x="13501" y="6390"/>
                    <a:pt x="14582" y="7035"/>
                    <a:pt x="14676" y="7869"/>
                  </a:cubicBezTo>
                  <a:cubicBezTo>
                    <a:pt x="14679" y="7874"/>
                    <a:pt x="14681" y="7879"/>
                    <a:pt x="14683" y="7884"/>
                  </a:cubicBezTo>
                  <a:lnTo>
                    <a:pt x="14683" y="7884"/>
                  </a:lnTo>
                  <a:cubicBezTo>
                    <a:pt x="14778" y="7048"/>
                    <a:pt x="15873" y="6390"/>
                    <a:pt x="17141" y="6390"/>
                  </a:cubicBezTo>
                  <a:cubicBezTo>
                    <a:pt x="18279" y="6390"/>
                    <a:pt x="19265" y="6902"/>
                    <a:pt x="19531" y="7604"/>
                  </a:cubicBezTo>
                  <a:cubicBezTo>
                    <a:pt x="18943" y="2885"/>
                    <a:pt x="14644" y="4"/>
                    <a:pt x="9775" y="0"/>
                  </a:cubicBezTo>
                  <a:close/>
                  <a:moveTo>
                    <a:pt x="14683" y="7884"/>
                  </a:moveTo>
                  <a:cubicBezTo>
                    <a:pt x="14679" y="7923"/>
                    <a:pt x="14676" y="7962"/>
                    <a:pt x="14676" y="8002"/>
                  </a:cubicBezTo>
                  <a:cubicBezTo>
                    <a:pt x="14693" y="7953"/>
                    <a:pt x="14695" y="7918"/>
                    <a:pt x="14683" y="7884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5"/>
            <p:cNvSpPr/>
            <p:nvPr/>
          </p:nvSpPr>
          <p:spPr>
            <a:xfrm>
              <a:off x="2228488" y="3668225"/>
              <a:ext cx="119950" cy="139875"/>
            </a:xfrm>
            <a:custGeom>
              <a:avLst/>
              <a:gdLst/>
              <a:ahLst/>
              <a:cxnLst/>
              <a:rect l="l" t="t" r="r" b="b"/>
              <a:pathLst>
                <a:path w="4798" h="5595" extrusionOk="0">
                  <a:moveTo>
                    <a:pt x="3186" y="1"/>
                  </a:moveTo>
                  <a:lnTo>
                    <a:pt x="3186" y="3205"/>
                  </a:lnTo>
                  <a:cubicBezTo>
                    <a:pt x="3224" y="3765"/>
                    <a:pt x="2812" y="4044"/>
                    <a:pt x="2397" y="4044"/>
                  </a:cubicBezTo>
                  <a:cubicBezTo>
                    <a:pt x="1982" y="4044"/>
                    <a:pt x="1565" y="3765"/>
                    <a:pt x="1593" y="3205"/>
                  </a:cubicBezTo>
                  <a:cubicBezTo>
                    <a:pt x="1565" y="2693"/>
                    <a:pt x="1181" y="2437"/>
                    <a:pt x="797" y="2437"/>
                  </a:cubicBezTo>
                  <a:cubicBezTo>
                    <a:pt x="413" y="2437"/>
                    <a:pt x="29" y="2693"/>
                    <a:pt x="1" y="3205"/>
                  </a:cubicBezTo>
                  <a:cubicBezTo>
                    <a:pt x="1" y="4514"/>
                    <a:pt x="1062" y="5594"/>
                    <a:pt x="2390" y="5594"/>
                  </a:cubicBezTo>
                  <a:cubicBezTo>
                    <a:pt x="3717" y="5594"/>
                    <a:pt x="4798" y="4514"/>
                    <a:pt x="4798" y="3205"/>
                  </a:cubicBezTo>
                  <a:lnTo>
                    <a:pt x="4798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5"/>
            <p:cNvSpPr/>
            <p:nvPr/>
          </p:nvSpPr>
          <p:spPr>
            <a:xfrm>
              <a:off x="2314763" y="3426000"/>
              <a:ext cx="23725" cy="20000"/>
            </a:xfrm>
            <a:custGeom>
              <a:avLst/>
              <a:gdLst/>
              <a:ahLst/>
              <a:cxnLst/>
              <a:rect l="l" t="t" r="r" b="b"/>
              <a:pathLst>
                <a:path w="949" h="800" extrusionOk="0">
                  <a:moveTo>
                    <a:pt x="550" y="0"/>
                  </a:moveTo>
                  <a:cubicBezTo>
                    <a:pt x="190" y="0"/>
                    <a:pt x="1" y="437"/>
                    <a:pt x="266" y="683"/>
                  </a:cubicBezTo>
                  <a:cubicBezTo>
                    <a:pt x="346" y="763"/>
                    <a:pt x="446" y="799"/>
                    <a:pt x="544" y="799"/>
                  </a:cubicBezTo>
                  <a:cubicBezTo>
                    <a:pt x="749" y="799"/>
                    <a:pt x="949" y="642"/>
                    <a:pt x="949" y="399"/>
                  </a:cubicBezTo>
                  <a:cubicBezTo>
                    <a:pt x="949" y="190"/>
                    <a:pt x="759" y="0"/>
                    <a:pt x="55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5"/>
            <p:cNvSpPr/>
            <p:nvPr/>
          </p:nvSpPr>
          <p:spPr>
            <a:xfrm>
              <a:off x="2072538" y="3306075"/>
              <a:ext cx="511975" cy="514350"/>
            </a:xfrm>
            <a:custGeom>
              <a:avLst/>
              <a:gdLst/>
              <a:ahLst/>
              <a:cxnLst/>
              <a:rect l="l" t="t" r="r" b="b"/>
              <a:pathLst>
                <a:path w="20479" h="20574" extrusionOk="0">
                  <a:moveTo>
                    <a:pt x="10638" y="2446"/>
                  </a:moveTo>
                  <a:cubicBezTo>
                    <a:pt x="12666" y="2712"/>
                    <a:pt x="14221" y="5158"/>
                    <a:pt x="14638" y="8552"/>
                  </a:cubicBezTo>
                  <a:lnTo>
                    <a:pt x="14563" y="8495"/>
                  </a:lnTo>
                  <a:cubicBezTo>
                    <a:pt x="14022" y="8189"/>
                    <a:pt x="13414" y="8019"/>
                    <a:pt x="12785" y="8019"/>
                  </a:cubicBezTo>
                  <a:cubicBezTo>
                    <a:pt x="12752" y="8019"/>
                    <a:pt x="12719" y="8020"/>
                    <a:pt x="12685" y="8021"/>
                  </a:cubicBezTo>
                  <a:cubicBezTo>
                    <a:pt x="12655" y="8020"/>
                    <a:pt x="12625" y="8020"/>
                    <a:pt x="12595" y="8020"/>
                  </a:cubicBezTo>
                  <a:cubicBezTo>
                    <a:pt x="11905" y="8020"/>
                    <a:pt x="11219" y="8228"/>
                    <a:pt x="10638" y="8628"/>
                  </a:cubicBezTo>
                  <a:lnTo>
                    <a:pt x="10638" y="6807"/>
                  </a:lnTo>
                  <a:cubicBezTo>
                    <a:pt x="10638" y="6542"/>
                    <a:pt x="10434" y="6409"/>
                    <a:pt x="10232" y="6409"/>
                  </a:cubicBezTo>
                  <a:cubicBezTo>
                    <a:pt x="10031" y="6409"/>
                    <a:pt x="9832" y="6542"/>
                    <a:pt x="9841" y="6807"/>
                  </a:cubicBezTo>
                  <a:lnTo>
                    <a:pt x="9841" y="8628"/>
                  </a:lnTo>
                  <a:cubicBezTo>
                    <a:pt x="9260" y="8228"/>
                    <a:pt x="8574" y="8020"/>
                    <a:pt x="7867" y="8020"/>
                  </a:cubicBezTo>
                  <a:cubicBezTo>
                    <a:pt x="7836" y="8020"/>
                    <a:pt x="7805" y="8020"/>
                    <a:pt x="7774" y="8021"/>
                  </a:cubicBezTo>
                  <a:cubicBezTo>
                    <a:pt x="7741" y="8020"/>
                    <a:pt x="7708" y="8019"/>
                    <a:pt x="7675" y="8019"/>
                  </a:cubicBezTo>
                  <a:cubicBezTo>
                    <a:pt x="7046" y="8019"/>
                    <a:pt x="6437" y="8189"/>
                    <a:pt x="5897" y="8495"/>
                  </a:cubicBezTo>
                  <a:lnTo>
                    <a:pt x="5821" y="8552"/>
                  </a:lnTo>
                  <a:cubicBezTo>
                    <a:pt x="6239" y="5158"/>
                    <a:pt x="7812" y="2731"/>
                    <a:pt x="9841" y="2446"/>
                  </a:cubicBezTo>
                  <a:lnTo>
                    <a:pt x="9841" y="3603"/>
                  </a:lnTo>
                  <a:cubicBezTo>
                    <a:pt x="9841" y="3868"/>
                    <a:pt x="10040" y="4001"/>
                    <a:pt x="10239" y="4001"/>
                  </a:cubicBezTo>
                  <a:cubicBezTo>
                    <a:pt x="10438" y="4001"/>
                    <a:pt x="10638" y="3868"/>
                    <a:pt x="10638" y="3603"/>
                  </a:cubicBezTo>
                  <a:lnTo>
                    <a:pt x="10638" y="2446"/>
                  </a:lnTo>
                  <a:close/>
                  <a:moveTo>
                    <a:pt x="7547" y="2712"/>
                  </a:moveTo>
                  <a:lnTo>
                    <a:pt x="7547" y="2712"/>
                  </a:lnTo>
                  <a:cubicBezTo>
                    <a:pt x="5957" y="4150"/>
                    <a:pt x="5218" y="6532"/>
                    <a:pt x="4988" y="8672"/>
                  </a:cubicBezTo>
                  <a:lnTo>
                    <a:pt x="4988" y="8672"/>
                  </a:lnTo>
                  <a:cubicBezTo>
                    <a:pt x="4389" y="8241"/>
                    <a:pt x="3669" y="8001"/>
                    <a:pt x="2928" y="8001"/>
                  </a:cubicBezTo>
                  <a:cubicBezTo>
                    <a:pt x="2900" y="8001"/>
                    <a:pt x="2872" y="8001"/>
                    <a:pt x="2844" y="8002"/>
                  </a:cubicBezTo>
                  <a:cubicBezTo>
                    <a:pt x="2257" y="8002"/>
                    <a:pt x="1669" y="8135"/>
                    <a:pt x="1119" y="8400"/>
                  </a:cubicBezTo>
                  <a:cubicBezTo>
                    <a:pt x="1972" y="5575"/>
                    <a:pt x="4380" y="3470"/>
                    <a:pt x="7547" y="2712"/>
                  </a:cubicBezTo>
                  <a:close/>
                  <a:moveTo>
                    <a:pt x="12932" y="2731"/>
                  </a:moveTo>
                  <a:cubicBezTo>
                    <a:pt x="16099" y="3489"/>
                    <a:pt x="18507" y="5594"/>
                    <a:pt x="19341" y="8419"/>
                  </a:cubicBezTo>
                  <a:cubicBezTo>
                    <a:pt x="18840" y="8169"/>
                    <a:pt x="18288" y="8019"/>
                    <a:pt x="17717" y="8019"/>
                  </a:cubicBezTo>
                  <a:cubicBezTo>
                    <a:pt x="17683" y="8019"/>
                    <a:pt x="17649" y="8020"/>
                    <a:pt x="17615" y="8021"/>
                  </a:cubicBezTo>
                  <a:cubicBezTo>
                    <a:pt x="17588" y="8020"/>
                    <a:pt x="17560" y="8020"/>
                    <a:pt x="17532" y="8020"/>
                  </a:cubicBezTo>
                  <a:cubicBezTo>
                    <a:pt x="16785" y="8020"/>
                    <a:pt x="16076" y="8265"/>
                    <a:pt x="15473" y="8704"/>
                  </a:cubicBezTo>
                  <a:cubicBezTo>
                    <a:pt x="15264" y="6561"/>
                    <a:pt x="14525" y="4172"/>
                    <a:pt x="12932" y="2731"/>
                  </a:cubicBezTo>
                  <a:close/>
                  <a:moveTo>
                    <a:pt x="10638" y="14885"/>
                  </a:moveTo>
                  <a:lnTo>
                    <a:pt x="10638" y="17691"/>
                  </a:lnTo>
                  <a:cubicBezTo>
                    <a:pt x="10638" y="18791"/>
                    <a:pt x="9746" y="19682"/>
                    <a:pt x="8628" y="19682"/>
                  </a:cubicBezTo>
                  <a:cubicBezTo>
                    <a:pt x="7528" y="19682"/>
                    <a:pt x="6637" y="18791"/>
                    <a:pt x="6637" y="17691"/>
                  </a:cubicBezTo>
                  <a:cubicBezTo>
                    <a:pt x="6656" y="17445"/>
                    <a:pt x="6845" y="17321"/>
                    <a:pt x="7035" y="17321"/>
                  </a:cubicBezTo>
                  <a:cubicBezTo>
                    <a:pt x="7225" y="17321"/>
                    <a:pt x="7414" y="17445"/>
                    <a:pt x="7433" y="17691"/>
                  </a:cubicBezTo>
                  <a:cubicBezTo>
                    <a:pt x="7395" y="18374"/>
                    <a:pt x="7945" y="18943"/>
                    <a:pt x="8628" y="18943"/>
                  </a:cubicBezTo>
                  <a:cubicBezTo>
                    <a:pt x="9310" y="18943"/>
                    <a:pt x="9860" y="18374"/>
                    <a:pt x="9841" y="17691"/>
                  </a:cubicBezTo>
                  <a:lnTo>
                    <a:pt x="9841" y="14885"/>
                  </a:lnTo>
                  <a:close/>
                  <a:moveTo>
                    <a:pt x="10232" y="0"/>
                  </a:moveTo>
                  <a:cubicBezTo>
                    <a:pt x="10031" y="0"/>
                    <a:pt x="9832" y="133"/>
                    <a:pt x="9841" y="398"/>
                  </a:cubicBezTo>
                  <a:lnTo>
                    <a:pt x="9841" y="1612"/>
                  </a:lnTo>
                  <a:cubicBezTo>
                    <a:pt x="4949" y="1764"/>
                    <a:pt x="702" y="4741"/>
                    <a:pt x="76" y="9519"/>
                  </a:cubicBezTo>
                  <a:cubicBezTo>
                    <a:pt x="19" y="9671"/>
                    <a:pt x="0" y="9841"/>
                    <a:pt x="0" y="9993"/>
                  </a:cubicBezTo>
                  <a:cubicBezTo>
                    <a:pt x="0" y="10220"/>
                    <a:pt x="171" y="10391"/>
                    <a:pt x="398" y="10391"/>
                  </a:cubicBezTo>
                  <a:lnTo>
                    <a:pt x="417" y="10391"/>
                  </a:lnTo>
                  <a:cubicBezTo>
                    <a:pt x="626" y="10391"/>
                    <a:pt x="797" y="10239"/>
                    <a:pt x="816" y="10031"/>
                  </a:cubicBezTo>
                  <a:cubicBezTo>
                    <a:pt x="816" y="9917"/>
                    <a:pt x="834" y="9822"/>
                    <a:pt x="853" y="9708"/>
                  </a:cubicBezTo>
                  <a:cubicBezTo>
                    <a:pt x="1100" y="9197"/>
                    <a:pt x="1934" y="8798"/>
                    <a:pt x="2844" y="8798"/>
                  </a:cubicBezTo>
                  <a:cubicBezTo>
                    <a:pt x="3944" y="8798"/>
                    <a:pt x="4911" y="9348"/>
                    <a:pt x="4911" y="9993"/>
                  </a:cubicBezTo>
                  <a:cubicBezTo>
                    <a:pt x="4911" y="10220"/>
                    <a:pt x="5082" y="10391"/>
                    <a:pt x="5309" y="10391"/>
                  </a:cubicBezTo>
                  <a:lnTo>
                    <a:pt x="5366" y="10391"/>
                  </a:lnTo>
                  <a:cubicBezTo>
                    <a:pt x="5556" y="10372"/>
                    <a:pt x="5708" y="10220"/>
                    <a:pt x="5727" y="10012"/>
                  </a:cubicBezTo>
                  <a:lnTo>
                    <a:pt x="5727" y="9917"/>
                  </a:lnTo>
                  <a:cubicBezTo>
                    <a:pt x="5802" y="9310"/>
                    <a:pt x="6750" y="8798"/>
                    <a:pt x="7774" y="8798"/>
                  </a:cubicBezTo>
                  <a:cubicBezTo>
                    <a:pt x="8874" y="8798"/>
                    <a:pt x="9841" y="9367"/>
                    <a:pt x="9841" y="9993"/>
                  </a:cubicBezTo>
                  <a:lnTo>
                    <a:pt x="9841" y="14089"/>
                  </a:lnTo>
                  <a:lnTo>
                    <a:pt x="9424" y="14089"/>
                  </a:lnTo>
                  <a:cubicBezTo>
                    <a:pt x="9215" y="14089"/>
                    <a:pt x="9026" y="14259"/>
                    <a:pt x="9026" y="14487"/>
                  </a:cubicBezTo>
                  <a:lnTo>
                    <a:pt x="9026" y="17672"/>
                  </a:lnTo>
                  <a:cubicBezTo>
                    <a:pt x="9026" y="17947"/>
                    <a:pt x="8827" y="18085"/>
                    <a:pt x="8628" y="18085"/>
                  </a:cubicBezTo>
                  <a:cubicBezTo>
                    <a:pt x="8429" y="18085"/>
                    <a:pt x="8229" y="17947"/>
                    <a:pt x="8229" y="17672"/>
                  </a:cubicBezTo>
                  <a:cubicBezTo>
                    <a:pt x="8201" y="16914"/>
                    <a:pt x="7618" y="16535"/>
                    <a:pt x="7035" y="16535"/>
                  </a:cubicBezTo>
                  <a:cubicBezTo>
                    <a:pt x="6452" y="16535"/>
                    <a:pt x="5869" y="16914"/>
                    <a:pt x="5840" y="17672"/>
                  </a:cubicBezTo>
                  <a:cubicBezTo>
                    <a:pt x="5783" y="19265"/>
                    <a:pt x="7054" y="20573"/>
                    <a:pt x="8628" y="20573"/>
                  </a:cubicBezTo>
                  <a:cubicBezTo>
                    <a:pt x="10201" y="20573"/>
                    <a:pt x="11472" y="19265"/>
                    <a:pt x="11434" y="17672"/>
                  </a:cubicBezTo>
                  <a:lnTo>
                    <a:pt x="11434" y="14487"/>
                  </a:lnTo>
                  <a:cubicBezTo>
                    <a:pt x="11434" y="14259"/>
                    <a:pt x="11244" y="14089"/>
                    <a:pt x="11036" y="14089"/>
                  </a:cubicBezTo>
                  <a:lnTo>
                    <a:pt x="10638" y="14089"/>
                  </a:lnTo>
                  <a:lnTo>
                    <a:pt x="10638" y="10012"/>
                  </a:lnTo>
                  <a:cubicBezTo>
                    <a:pt x="10638" y="9367"/>
                    <a:pt x="11605" y="8798"/>
                    <a:pt x="12685" y="8798"/>
                  </a:cubicBezTo>
                  <a:cubicBezTo>
                    <a:pt x="13728" y="8798"/>
                    <a:pt x="14657" y="9310"/>
                    <a:pt x="14752" y="9917"/>
                  </a:cubicBezTo>
                  <a:lnTo>
                    <a:pt x="14752" y="10012"/>
                  </a:lnTo>
                  <a:cubicBezTo>
                    <a:pt x="14752" y="10220"/>
                    <a:pt x="14904" y="10372"/>
                    <a:pt x="15113" y="10410"/>
                  </a:cubicBezTo>
                  <a:lnTo>
                    <a:pt x="15169" y="10410"/>
                  </a:lnTo>
                  <a:cubicBezTo>
                    <a:pt x="15378" y="10410"/>
                    <a:pt x="15568" y="10220"/>
                    <a:pt x="15568" y="9993"/>
                  </a:cubicBezTo>
                  <a:cubicBezTo>
                    <a:pt x="15568" y="9367"/>
                    <a:pt x="16516" y="8798"/>
                    <a:pt x="17615" y="8798"/>
                  </a:cubicBezTo>
                  <a:cubicBezTo>
                    <a:pt x="18526" y="8798"/>
                    <a:pt x="19379" y="9197"/>
                    <a:pt x="19625" y="9727"/>
                  </a:cubicBezTo>
                  <a:cubicBezTo>
                    <a:pt x="19625" y="9822"/>
                    <a:pt x="19644" y="9936"/>
                    <a:pt x="19644" y="10031"/>
                  </a:cubicBezTo>
                  <a:cubicBezTo>
                    <a:pt x="19663" y="10239"/>
                    <a:pt x="19834" y="10391"/>
                    <a:pt x="20043" y="10410"/>
                  </a:cubicBezTo>
                  <a:lnTo>
                    <a:pt x="20080" y="10410"/>
                  </a:lnTo>
                  <a:cubicBezTo>
                    <a:pt x="20308" y="10410"/>
                    <a:pt x="20479" y="10220"/>
                    <a:pt x="20479" y="9993"/>
                  </a:cubicBezTo>
                  <a:cubicBezTo>
                    <a:pt x="20479" y="9841"/>
                    <a:pt x="20460" y="9671"/>
                    <a:pt x="20403" y="9519"/>
                  </a:cubicBezTo>
                  <a:cubicBezTo>
                    <a:pt x="19777" y="4760"/>
                    <a:pt x="15530" y="1764"/>
                    <a:pt x="10638" y="1612"/>
                  </a:cubicBezTo>
                  <a:lnTo>
                    <a:pt x="10638" y="398"/>
                  </a:lnTo>
                  <a:cubicBezTo>
                    <a:pt x="10638" y="133"/>
                    <a:pt x="10434" y="0"/>
                    <a:pt x="10232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7" name="Google Shape;2127;p25"/>
          <p:cNvGrpSpPr/>
          <p:nvPr/>
        </p:nvGrpSpPr>
        <p:grpSpPr>
          <a:xfrm>
            <a:off x="5150484" y="3379920"/>
            <a:ext cx="371631" cy="365748"/>
            <a:chOff x="2717688" y="3216950"/>
            <a:chExt cx="577875" cy="564600"/>
          </a:xfrm>
        </p:grpSpPr>
        <p:sp>
          <p:nvSpPr>
            <p:cNvPr id="2128" name="Google Shape;2128;p25"/>
            <p:cNvSpPr/>
            <p:nvPr/>
          </p:nvSpPr>
          <p:spPr>
            <a:xfrm>
              <a:off x="3205488" y="3470550"/>
              <a:ext cx="65900" cy="66400"/>
            </a:xfrm>
            <a:custGeom>
              <a:avLst/>
              <a:gdLst/>
              <a:ahLst/>
              <a:cxnLst/>
              <a:rect l="l" t="t" r="r" b="b"/>
              <a:pathLst>
                <a:path w="2636" h="2656" extrusionOk="0">
                  <a:moveTo>
                    <a:pt x="0" y="1"/>
                  </a:moveTo>
                  <a:lnTo>
                    <a:pt x="0" y="2655"/>
                  </a:lnTo>
                  <a:lnTo>
                    <a:pt x="2636" y="2655"/>
                  </a:lnTo>
                  <a:lnTo>
                    <a:pt x="2636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5"/>
            <p:cNvSpPr/>
            <p:nvPr/>
          </p:nvSpPr>
          <p:spPr>
            <a:xfrm>
              <a:off x="3194113" y="3228325"/>
              <a:ext cx="77275" cy="66225"/>
            </a:xfrm>
            <a:custGeom>
              <a:avLst/>
              <a:gdLst/>
              <a:ahLst/>
              <a:cxnLst/>
              <a:rect l="l" t="t" r="r" b="b"/>
              <a:pathLst>
                <a:path w="3091" h="2649" extrusionOk="0">
                  <a:moveTo>
                    <a:pt x="1764" y="1"/>
                  </a:moveTo>
                  <a:cubicBezTo>
                    <a:pt x="588" y="1"/>
                    <a:pt x="0" y="1423"/>
                    <a:pt x="834" y="2257"/>
                  </a:cubicBezTo>
                  <a:cubicBezTo>
                    <a:pt x="1105" y="2527"/>
                    <a:pt x="1437" y="2648"/>
                    <a:pt x="1763" y="2648"/>
                  </a:cubicBezTo>
                  <a:cubicBezTo>
                    <a:pt x="2441" y="2648"/>
                    <a:pt x="3091" y="2122"/>
                    <a:pt x="3091" y="1328"/>
                  </a:cubicBezTo>
                  <a:cubicBezTo>
                    <a:pt x="3091" y="588"/>
                    <a:pt x="2503" y="1"/>
                    <a:pt x="1764" y="1"/>
                  </a:cubicBez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5"/>
            <p:cNvSpPr/>
            <p:nvPr/>
          </p:nvSpPr>
          <p:spPr>
            <a:xfrm>
              <a:off x="2874138" y="3294225"/>
              <a:ext cx="252675" cy="359325"/>
            </a:xfrm>
            <a:custGeom>
              <a:avLst/>
              <a:gdLst/>
              <a:ahLst/>
              <a:cxnLst/>
              <a:rect l="l" t="t" r="r" b="b"/>
              <a:pathLst>
                <a:path w="10107" h="14373" extrusionOk="0">
                  <a:moveTo>
                    <a:pt x="5044" y="0"/>
                  </a:moveTo>
                  <a:lnTo>
                    <a:pt x="0" y="9178"/>
                  </a:lnTo>
                  <a:cubicBezTo>
                    <a:pt x="1157" y="9746"/>
                    <a:pt x="2408" y="10960"/>
                    <a:pt x="2408" y="12344"/>
                  </a:cubicBezTo>
                  <a:lnTo>
                    <a:pt x="2408" y="14373"/>
                  </a:lnTo>
                  <a:lnTo>
                    <a:pt x="7698" y="14373"/>
                  </a:lnTo>
                  <a:lnTo>
                    <a:pt x="7698" y="12344"/>
                  </a:lnTo>
                  <a:cubicBezTo>
                    <a:pt x="7698" y="10960"/>
                    <a:pt x="8931" y="9746"/>
                    <a:pt x="10107" y="9178"/>
                  </a:cubicBezTo>
                  <a:lnTo>
                    <a:pt x="5044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5"/>
            <p:cNvSpPr/>
            <p:nvPr/>
          </p:nvSpPr>
          <p:spPr>
            <a:xfrm>
              <a:off x="2934338" y="3653525"/>
              <a:ext cx="132275" cy="116650"/>
            </a:xfrm>
            <a:custGeom>
              <a:avLst/>
              <a:gdLst/>
              <a:ahLst/>
              <a:cxnLst/>
              <a:rect l="l" t="t" r="r" b="b"/>
              <a:pathLst>
                <a:path w="5291" h="4666" extrusionOk="0">
                  <a:moveTo>
                    <a:pt x="0" y="1"/>
                  </a:moveTo>
                  <a:lnTo>
                    <a:pt x="0" y="4665"/>
                  </a:lnTo>
                  <a:lnTo>
                    <a:pt x="5290" y="4665"/>
                  </a:lnTo>
                  <a:lnTo>
                    <a:pt x="5290" y="1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5"/>
            <p:cNvSpPr/>
            <p:nvPr/>
          </p:nvSpPr>
          <p:spPr>
            <a:xfrm>
              <a:off x="2967038" y="3228325"/>
              <a:ext cx="66400" cy="65925"/>
            </a:xfrm>
            <a:custGeom>
              <a:avLst/>
              <a:gdLst/>
              <a:ahLst/>
              <a:cxnLst/>
              <a:rect l="l" t="t" r="r" b="b"/>
              <a:pathLst>
                <a:path w="2656" h="2637" extrusionOk="0">
                  <a:moveTo>
                    <a:pt x="1" y="1"/>
                  </a:moveTo>
                  <a:lnTo>
                    <a:pt x="1" y="2636"/>
                  </a:lnTo>
                  <a:lnTo>
                    <a:pt x="2655" y="2636"/>
                  </a:lnTo>
                  <a:lnTo>
                    <a:pt x="2655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5"/>
            <p:cNvSpPr/>
            <p:nvPr/>
          </p:nvSpPr>
          <p:spPr>
            <a:xfrm>
              <a:off x="2978413" y="3470550"/>
              <a:ext cx="51225" cy="44350"/>
            </a:xfrm>
            <a:custGeom>
              <a:avLst/>
              <a:gdLst/>
              <a:ahLst/>
              <a:cxnLst/>
              <a:rect l="l" t="t" r="r" b="b"/>
              <a:pathLst>
                <a:path w="2049" h="1774" extrusionOk="0">
                  <a:moveTo>
                    <a:pt x="873" y="1"/>
                  </a:moveTo>
                  <a:cubicBezTo>
                    <a:pt x="380" y="1"/>
                    <a:pt x="1" y="399"/>
                    <a:pt x="1" y="892"/>
                  </a:cubicBezTo>
                  <a:cubicBezTo>
                    <a:pt x="1" y="1420"/>
                    <a:pt x="438" y="1773"/>
                    <a:pt x="891" y="1773"/>
                  </a:cubicBezTo>
                  <a:cubicBezTo>
                    <a:pt x="1105" y="1773"/>
                    <a:pt x="1322" y="1694"/>
                    <a:pt x="1499" y="1518"/>
                  </a:cubicBezTo>
                  <a:cubicBezTo>
                    <a:pt x="2048" y="949"/>
                    <a:pt x="1669" y="1"/>
                    <a:pt x="873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5"/>
            <p:cNvSpPr/>
            <p:nvPr/>
          </p:nvSpPr>
          <p:spPr>
            <a:xfrm>
              <a:off x="2729063" y="3470550"/>
              <a:ext cx="66400" cy="66400"/>
            </a:xfrm>
            <a:custGeom>
              <a:avLst/>
              <a:gdLst/>
              <a:ahLst/>
              <a:cxnLst/>
              <a:rect l="l" t="t" r="r" b="b"/>
              <a:pathLst>
                <a:path w="2656" h="2656" extrusionOk="0">
                  <a:moveTo>
                    <a:pt x="1" y="1"/>
                  </a:moveTo>
                  <a:lnTo>
                    <a:pt x="1" y="2655"/>
                  </a:lnTo>
                  <a:lnTo>
                    <a:pt x="2655" y="2655"/>
                  </a:lnTo>
                  <a:lnTo>
                    <a:pt x="2655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5"/>
            <p:cNvSpPr/>
            <p:nvPr/>
          </p:nvSpPr>
          <p:spPr>
            <a:xfrm>
              <a:off x="2717688" y="3228325"/>
              <a:ext cx="77775" cy="66225"/>
            </a:xfrm>
            <a:custGeom>
              <a:avLst/>
              <a:gdLst/>
              <a:ahLst/>
              <a:cxnLst/>
              <a:rect l="l" t="t" r="r" b="b"/>
              <a:pathLst>
                <a:path w="3111" h="2649" extrusionOk="0">
                  <a:moveTo>
                    <a:pt x="1783" y="1"/>
                  </a:moveTo>
                  <a:cubicBezTo>
                    <a:pt x="608" y="1"/>
                    <a:pt x="1" y="1423"/>
                    <a:pt x="835" y="2257"/>
                  </a:cubicBezTo>
                  <a:cubicBezTo>
                    <a:pt x="1106" y="2527"/>
                    <a:pt x="1440" y="2648"/>
                    <a:pt x="1768" y="2648"/>
                  </a:cubicBezTo>
                  <a:cubicBezTo>
                    <a:pt x="2452" y="2648"/>
                    <a:pt x="3110" y="2122"/>
                    <a:pt x="3110" y="1328"/>
                  </a:cubicBezTo>
                  <a:cubicBezTo>
                    <a:pt x="3110" y="588"/>
                    <a:pt x="2504" y="1"/>
                    <a:pt x="1783" y="1"/>
                  </a:cubicBez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5"/>
            <p:cNvSpPr/>
            <p:nvPr/>
          </p:nvSpPr>
          <p:spPr>
            <a:xfrm>
              <a:off x="2985538" y="3591900"/>
              <a:ext cx="25600" cy="22075"/>
            </a:xfrm>
            <a:custGeom>
              <a:avLst/>
              <a:gdLst/>
              <a:ahLst/>
              <a:cxnLst/>
              <a:rect l="l" t="t" r="r" b="b"/>
              <a:pathLst>
                <a:path w="1024" h="883" extrusionOk="0">
                  <a:moveTo>
                    <a:pt x="588" y="1"/>
                  </a:moveTo>
                  <a:cubicBezTo>
                    <a:pt x="190" y="1"/>
                    <a:pt x="0" y="475"/>
                    <a:pt x="284" y="759"/>
                  </a:cubicBezTo>
                  <a:cubicBezTo>
                    <a:pt x="369" y="844"/>
                    <a:pt x="475" y="883"/>
                    <a:pt x="580" y="883"/>
                  </a:cubicBezTo>
                  <a:cubicBezTo>
                    <a:pt x="804" y="883"/>
                    <a:pt x="1024" y="708"/>
                    <a:pt x="1024" y="437"/>
                  </a:cubicBezTo>
                  <a:cubicBezTo>
                    <a:pt x="1024" y="191"/>
                    <a:pt x="834" y="1"/>
                    <a:pt x="588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5"/>
            <p:cNvSpPr/>
            <p:nvPr/>
          </p:nvSpPr>
          <p:spPr>
            <a:xfrm>
              <a:off x="2718163" y="3216950"/>
              <a:ext cx="577400" cy="564600"/>
            </a:xfrm>
            <a:custGeom>
              <a:avLst/>
              <a:gdLst/>
              <a:ahLst/>
              <a:cxnLst/>
              <a:rect l="l" t="t" r="r" b="b"/>
              <a:pathLst>
                <a:path w="23096" h="22584" extrusionOk="0">
                  <a:moveTo>
                    <a:pt x="1758" y="889"/>
                  </a:moveTo>
                  <a:cubicBezTo>
                    <a:pt x="2206" y="889"/>
                    <a:pt x="2636" y="1240"/>
                    <a:pt x="2636" y="1764"/>
                  </a:cubicBezTo>
                  <a:cubicBezTo>
                    <a:pt x="2636" y="2257"/>
                    <a:pt x="2257" y="2655"/>
                    <a:pt x="1764" y="2655"/>
                  </a:cubicBezTo>
                  <a:cubicBezTo>
                    <a:pt x="987" y="2655"/>
                    <a:pt x="589" y="1707"/>
                    <a:pt x="1138" y="1157"/>
                  </a:cubicBezTo>
                  <a:cubicBezTo>
                    <a:pt x="1318" y="971"/>
                    <a:pt x="1540" y="889"/>
                    <a:pt x="1758" y="889"/>
                  </a:cubicBezTo>
                  <a:close/>
                  <a:moveTo>
                    <a:pt x="12174" y="892"/>
                  </a:moveTo>
                  <a:lnTo>
                    <a:pt x="12174" y="2655"/>
                  </a:lnTo>
                  <a:lnTo>
                    <a:pt x="10411" y="2655"/>
                  </a:lnTo>
                  <a:lnTo>
                    <a:pt x="10411" y="892"/>
                  </a:lnTo>
                  <a:close/>
                  <a:moveTo>
                    <a:pt x="20802" y="892"/>
                  </a:moveTo>
                  <a:cubicBezTo>
                    <a:pt x="21598" y="892"/>
                    <a:pt x="21977" y="1840"/>
                    <a:pt x="21427" y="2390"/>
                  </a:cubicBezTo>
                  <a:cubicBezTo>
                    <a:pt x="21248" y="2575"/>
                    <a:pt x="21026" y="2658"/>
                    <a:pt x="20808" y="2658"/>
                  </a:cubicBezTo>
                  <a:cubicBezTo>
                    <a:pt x="20359" y="2658"/>
                    <a:pt x="19929" y="2306"/>
                    <a:pt x="19929" y="1783"/>
                  </a:cubicBezTo>
                  <a:cubicBezTo>
                    <a:pt x="19929" y="1290"/>
                    <a:pt x="20328" y="892"/>
                    <a:pt x="20802" y="892"/>
                  </a:cubicBezTo>
                  <a:close/>
                  <a:moveTo>
                    <a:pt x="11283" y="10581"/>
                  </a:moveTo>
                  <a:cubicBezTo>
                    <a:pt x="11681" y="10581"/>
                    <a:pt x="11871" y="11055"/>
                    <a:pt x="11605" y="11339"/>
                  </a:cubicBezTo>
                  <a:cubicBezTo>
                    <a:pt x="11514" y="11431"/>
                    <a:pt x="11402" y="11472"/>
                    <a:pt x="11293" y="11472"/>
                  </a:cubicBezTo>
                  <a:cubicBezTo>
                    <a:pt x="11064" y="11472"/>
                    <a:pt x="10847" y="11293"/>
                    <a:pt x="10847" y="11036"/>
                  </a:cubicBezTo>
                  <a:cubicBezTo>
                    <a:pt x="10847" y="10790"/>
                    <a:pt x="11036" y="10581"/>
                    <a:pt x="11283" y="10581"/>
                  </a:cubicBezTo>
                  <a:close/>
                  <a:moveTo>
                    <a:pt x="2636" y="10600"/>
                  </a:moveTo>
                  <a:lnTo>
                    <a:pt x="2636" y="12344"/>
                  </a:lnTo>
                  <a:lnTo>
                    <a:pt x="873" y="12344"/>
                  </a:lnTo>
                  <a:lnTo>
                    <a:pt x="873" y="10600"/>
                  </a:lnTo>
                  <a:close/>
                  <a:moveTo>
                    <a:pt x="21693" y="10581"/>
                  </a:moveTo>
                  <a:lnTo>
                    <a:pt x="21693" y="12344"/>
                  </a:lnTo>
                  <a:lnTo>
                    <a:pt x="19929" y="12344"/>
                  </a:lnTo>
                  <a:lnTo>
                    <a:pt x="19929" y="10581"/>
                  </a:lnTo>
                  <a:close/>
                  <a:moveTo>
                    <a:pt x="11719" y="4817"/>
                  </a:moveTo>
                  <a:lnTo>
                    <a:pt x="15739" y="12098"/>
                  </a:lnTo>
                  <a:cubicBezTo>
                    <a:pt x="14544" y="12818"/>
                    <a:pt x="13482" y="14051"/>
                    <a:pt x="13482" y="15435"/>
                  </a:cubicBezTo>
                  <a:lnTo>
                    <a:pt x="13482" y="17028"/>
                  </a:lnTo>
                  <a:lnTo>
                    <a:pt x="9083" y="17028"/>
                  </a:lnTo>
                  <a:lnTo>
                    <a:pt x="9083" y="15435"/>
                  </a:lnTo>
                  <a:cubicBezTo>
                    <a:pt x="9083" y="14051"/>
                    <a:pt x="8003" y="12799"/>
                    <a:pt x="6827" y="12098"/>
                  </a:cubicBezTo>
                  <a:lnTo>
                    <a:pt x="10847" y="4817"/>
                  </a:lnTo>
                  <a:lnTo>
                    <a:pt x="10847" y="9785"/>
                  </a:lnTo>
                  <a:cubicBezTo>
                    <a:pt x="9671" y="10202"/>
                    <a:pt x="9671" y="11870"/>
                    <a:pt x="10847" y="12287"/>
                  </a:cubicBezTo>
                  <a:lnTo>
                    <a:pt x="10847" y="13672"/>
                  </a:lnTo>
                  <a:cubicBezTo>
                    <a:pt x="10847" y="13966"/>
                    <a:pt x="11065" y="14113"/>
                    <a:pt x="11283" y="14113"/>
                  </a:cubicBezTo>
                  <a:cubicBezTo>
                    <a:pt x="11501" y="14113"/>
                    <a:pt x="11719" y="13966"/>
                    <a:pt x="11719" y="13672"/>
                  </a:cubicBezTo>
                  <a:lnTo>
                    <a:pt x="11719" y="12287"/>
                  </a:lnTo>
                  <a:cubicBezTo>
                    <a:pt x="12895" y="11870"/>
                    <a:pt x="12895" y="10202"/>
                    <a:pt x="11719" y="9785"/>
                  </a:cubicBezTo>
                  <a:lnTo>
                    <a:pt x="11719" y="4817"/>
                  </a:lnTo>
                  <a:close/>
                  <a:moveTo>
                    <a:pt x="13482" y="17900"/>
                  </a:moveTo>
                  <a:lnTo>
                    <a:pt x="13482" y="21692"/>
                  </a:lnTo>
                  <a:lnTo>
                    <a:pt x="9083" y="21692"/>
                  </a:lnTo>
                  <a:lnTo>
                    <a:pt x="9083" y="17900"/>
                  </a:lnTo>
                  <a:close/>
                  <a:moveTo>
                    <a:pt x="9956" y="0"/>
                  </a:moveTo>
                  <a:cubicBezTo>
                    <a:pt x="9709" y="0"/>
                    <a:pt x="9519" y="209"/>
                    <a:pt x="9519" y="456"/>
                  </a:cubicBezTo>
                  <a:lnTo>
                    <a:pt x="9519" y="1328"/>
                  </a:lnTo>
                  <a:lnTo>
                    <a:pt x="3471" y="1328"/>
                  </a:lnTo>
                  <a:cubicBezTo>
                    <a:pt x="3241" y="424"/>
                    <a:pt x="2516" y="4"/>
                    <a:pt x="1788" y="4"/>
                  </a:cubicBezTo>
                  <a:cubicBezTo>
                    <a:pt x="897" y="4"/>
                    <a:pt x="1" y="635"/>
                    <a:pt x="1" y="1783"/>
                  </a:cubicBezTo>
                  <a:cubicBezTo>
                    <a:pt x="1" y="2919"/>
                    <a:pt x="894" y="3545"/>
                    <a:pt x="1784" y="3545"/>
                  </a:cubicBezTo>
                  <a:cubicBezTo>
                    <a:pt x="2513" y="3545"/>
                    <a:pt x="3240" y="3124"/>
                    <a:pt x="3471" y="2219"/>
                  </a:cubicBezTo>
                  <a:lnTo>
                    <a:pt x="7225" y="2219"/>
                  </a:lnTo>
                  <a:cubicBezTo>
                    <a:pt x="4096" y="3622"/>
                    <a:pt x="1878" y="6485"/>
                    <a:pt x="1404" y="9709"/>
                  </a:cubicBezTo>
                  <a:lnTo>
                    <a:pt x="437" y="9709"/>
                  </a:lnTo>
                  <a:cubicBezTo>
                    <a:pt x="190" y="9709"/>
                    <a:pt x="1" y="9898"/>
                    <a:pt x="1" y="10145"/>
                  </a:cubicBezTo>
                  <a:lnTo>
                    <a:pt x="1" y="12799"/>
                  </a:lnTo>
                  <a:cubicBezTo>
                    <a:pt x="1" y="13027"/>
                    <a:pt x="190" y="13236"/>
                    <a:pt x="437" y="13236"/>
                  </a:cubicBezTo>
                  <a:lnTo>
                    <a:pt x="3091" y="13236"/>
                  </a:lnTo>
                  <a:cubicBezTo>
                    <a:pt x="3319" y="13236"/>
                    <a:pt x="3528" y="13027"/>
                    <a:pt x="3528" y="12799"/>
                  </a:cubicBezTo>
                  <a:lnTo>
                    <a:pt x="3528" y="10145"/>
                  </a:lnTo>
                  <a:cubicBezTo>
                    <a:pt x="3528" y="9898"/>
                    <a:pt x="3319" y="9709"/>
                    <a:pt x="3091" y="9709"/>
                  </a:cubicBezTo>
                  <a:lnTo>
                    <a:pt x="2295" y="9709"/>
                  </a:lnTo>
                  <a:cubicBezTo>
                    <a:pt x="2864" y="6106"/>
                    <a:pt x="5784" y="3129"/>
                    <a:pt x="9519" y="2390"/>
                  </a:cubicBezTo>
                  <a:lnTo>
                    <a:pt x="9519" y="3110"/>
                  </a:lnTo>
                  <a:cubicBezTo>
                    <a:pt x="9519" y="3338"/>
                    <a:pt x="9709" y="3546"/>
                    <a:pt x="9956" y="3546"/>
                  </a:cubicBezTo>
                  <a:lnTo>
                    <a:pt x="10543" y="3546"/>
                  </a:lnTo>
                  <a:lnTo>
                    <a:pt x="5841" y="12079"/>
                  </a:lnTo>
                  <a:cubicBezTo>
                    <a:pt x="5784" y="12174"/>
                    <a:pt x="5765" y="12306"/>
                    <a:pt x="5803" y="12420"/>
                  </a:cubicBezTo>
                  <a:cubicBezTo>
                    <a:pt x="5841" y="12534"/>
                    <a:pt x="5936" y="12629"/>
                    <a:pt x="6049" y="12686"/>
                  </a:cubicBezTo>
                  <a:cubicBezTo>
                    <a:pt x="7092" y="13198"/>
                    <a:pt x="8211" y="14278"/>
                    <a:pt x="8211" y="15454"/>
                  </a:cubicBezTo>
                  <a:lnTo>
                    <a:pt x="8211" y="17047"/>
                  </a:lnTo>
                  <a:lnTo>
                    <a:pt x="7775" y="17047"/>
                  </a:lnTo>
                  <a:cubicBezTo>
                    <a:pt x="7187" y="17047"/>
                    <a:pt x="7187" y="17919"/>
                    <a:pt x="7775" y="17919"/>
                  </a:cubicBezTo>
                  <a:lnTo>
                    <a:pt x="8211" y="17919"/>
                  </a:lnTo>
                  <a:lnTo>
                    <a:pt x="8211" y="22147"/>
                  </a:lnTo>
                  <a:cubicBezTo>
                    <a:pt x="8211" y="22394"/>
                    <a:pt x="8401" y="22584"/>
                    <a:pt x="8647" y="22584"/>
                  </a:cubicBezTo>
                  <a:lnTo>
                    <a:pt x="13937" y="22584"/>
                  </a:lnTo>
                  <a:cubicBezTo>
                    <a:pt x="14184" y="22584"/>
                    <a:pt x="14374" y="22394"/>
                    <a:pt x="14374" y="22147"/>
                  </a:cubicBezTo>
                  <a:lnTo>
                    <a:pt x="14374" y="17900"/>
                  </a:lnTo>
                  <a:lnTo>
                    <a:pt x="14829" y="17900"/>
                  </a:lnTo>
                  <a:cubicBezTo>
                    <a:pt x="15398" y="17900"/>
                    <a:pt x="15398" y="17028"/>
                    <a:pt x="14829" y="17028"/>
                  </a:cubicBezTo>
                  <a:lnTo>
                    <a:pt x="14374" y="17028"/>
                  </a:lnTo>
                  <a:lnTo>
                    <a:pt x="14374" y="15435"/>
                  </a:lnTo>
                  <a:cubicBezTo>
                    <a:pt x="14374" y="14278"/>
                    <a:pt x="15492" y="13179"/>
                    <a:pt x="16535" y="12667"/>
                  </a:cubicBezTo>
                  <a:cubicBezTo>
                    <a:pt x="16763" y="12553"/>
                    <a:pt x="16858" y="12287"/>
                    <a:pt x="16725" y="12060"/>
                  </a:cubicBezTo>
                  <a:lnTo>
                    <a:pt x="12041" y="3527"/>
                  </a:lnTo>
                  <a:lnTo>
                    <a:pt x="12610" y="3527"/>
                  </a:lnTo>
                  <a:cubicBezTo>
                    <a:pt x="12857" y="3527"/>
                    <a:pt x="13065" y="3338"/>
                    <a:pt x="13065" y="3091"/>
                  </a:cubicBezTo>
                  <a:lnTo>
                    <a:pt x="13065" y="2371"/>
                  </a:lnTo>
                  <a:cubicBezTo>
                    <a:pt x="16782" y="3129"/>
                    <a:pt x="19721" y="6087"/>
                    <a:pt x="20271" y="9690"/>
                  </a:cubicBezTo>
                  <a:lnTo>
                    <a:pt x="19493" y="9690"/>
                  </a:lnTo>
                  <a:cubicBezTo>
                    <a:pt x="19247" y="9690"/>
                    <a:pt x="19057" y="9898"/>
                    <a:pt x="19057" y="10145"/>
                  </a:cubicBezTo>
                  <a:lnTo>
                    <a:pt x="19057" y="12780"/>
                  </a:lnTo>
                  <a:cubicBezTo>
                    <a:pt x="19057" y="13027"/>
                    <a:pt x="19247" y="13217"/>
                    <a:pt x="19493" y="13217"/>
                  </a:cubicBezTo>
                  <a:lnTo>
                    <a:pt x="22129" y="13217"/>
                  </a:lnTo>
                  <a:cubicBezTo>
                    <a:pt x="22375" y="13217"/>
                    <a:pt x="22584" y="13027"/>
                    <a:pt x="22584" y="12780"/>
                  </a:cubicBezTo>
                  <a:lnTo>
                    <a:pt x="22584" y="10145"/>
                  </a:lnTo>
                  <a:cubicBezTo>
                    <a:pt x="22584" y="9898"/>
                    <a:pt x="22375" y="9709"/>
                    <a:pt x="22129" y="9709"/>
                  </a:cubicBezTo>
                  <a:lnTo>
                    <a:pt x="21162" y="9709"/>
                  </a:lnTo>
                  <a:cubicBezTo>
                    <a:pt x="20707" y="6466"/>
                    <a:pt x="18488" y="3622"/>
                    <a:pt x="15360" y="2219"/>
                  </a:cubicBezTo>
                  <a:lnTo>
                    <a:pt x="19114" y="2219"/>
                  </a:lnTo>
                  <a:cubicBezTo>
                    <a:pt x="19304" y="2996"/>
                    <a:pt x="20005" y="3527"/>
                    <a:pt x="20821" y="3527"/>
                  </a:cubicBezTo>
                  <a:lnTo>
                    <a:pt x="20802" y="3546"/>
                  </a:lnTo>
                  <a:cubicBezTo>
                    <a:pt x="22281" y="3546"/>
                    <a:pt x="23096" y="1859"/>
                    <a:pt x="22205" y="702"/>
                  </a:cubicBezTo>
                  <a:cubicBezTo>
                    <a:pt x="21844" y="226"/>
                    <a:pt x="21327" y="5"/>
                    <a:pt x="20815" y="5"/>
                  </a:cubicBezTo>
                  <a:cubicBezTo>
                    <a:pt x="20063" y="5"/>
                    <a:pt x="19321" y="482"/>
                    <a:pt x="19095" y="1328"/>
                  </a:cubicBezTo>
                  <a:lnTo>
                    <a:pt x="13046" y="1328"/>
                  </a:lnTo>
                  <a:lnTo>
                    <a:pt x="13046" y="456"/>
                  </a:lnTo>
                  <a:cubicBezTo>
                    <a:pt x="13046" y="209"/>
                    <a:pt x="12857" y="0"/>
                    <a:pt x="1261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26"/>
          <p:cNvSpPr/>
          <p:nvPr/>
        </p:nvSpPr>
        <p:spPr>
          <a:xfrm>
            <a:off x="1359850" y="2590375"/>
            <a:ext cx="578400" cy="4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3" name="Google Shape;2143;p26"/>
          <p:cNvSpPr/>
          <p:nvPr/>
        </p:nvSpPr>
        <p:spPr>
          <a:xfrm>
            <a:off x="3308483" y="2590375"/>
            <a:ext cx="578400" cy="4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4" name="Google Shape;2144;p26"/>
          <p:cNvSpPr/>
          <p:nvPr/>
        </p:nvSpPr>
        <p:spPr>
          <a:xfrm>
            <a:off x="5257117" y="2590375"/>
            <a:ext cx="578400" cy="4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5" name="Google Shape;2145;p26"/>
          <p:cNvSpPr/>
          <p:nvPr/>
        </p:nvSpPr>
        <p:spPr>
          <a:xfrm>
            <a:off x="7205750" y="2590375"/>
            <a:ext cx="578400" cy="4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6" name="Google Shape;2146;p26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2147" name="Google Shape;2147;p26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48" name="Google Shape;2148;p26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49" name="Google Shape;2149;p26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2150" name="Google Shape;2150;p26"/>
          <p:cNvGrpSpPr/>
          <p:nvPr/>
        </p:nvGrpSpPr>
        <p:grpSpPr>
          <a:xfrm>
            <a:off x="1466169" y="2684627"/>
            <a:ext cx="365763" cy="309009"/>
            <a:chOff x="1200313" y="1357500"/>
            <a:chExt cx="531400" cy="448750"/>
          </a:xfrm>
        </p:grpSpPr>
        <p:sp>
          <p:nvSpPr>
            <p:cNvPr id="2151" name="Google Shape;2151;p26"/>
            <p:cNvSpPr/>
            <p:nvPr/>
          </p:nvSpPr>
          <p:spPr>
            <a:xfrm>
              <a:off x="1324963" y="1605700"/>
              <a:ext cx="283025" cy="191050"/>
            </a:xfrm>
            <a:custGeom>
              <a:avLst/>
              <a:gdLst/>
              <a:ahLst/>
              <a:cxnLst/>
              <a:rect l="l" t="t" r="r" b="b"/>
              <a:pathLst>
                <a:path w="11321" h="7642" extrusionOk="0">
                  <a:moveTo>
                    <a:pt x="5651" y="0"/>
                  </a:moveTo>
                  <a:lnTo>
                    <a:pt x="39" y="1385"/>
                  </a:lnTo>
                  <a:cubicBezTo>
                    <a:pt x="1" y="1593"/>
                    <a:pt x="1" y="1783"/>
                    <a:pt x="1" y="1991"/>
                  </a:cubicBezTo>
                  <a:cubicBezTo>
                    <a:pt x="1" y="5101"/>
                    <a:pt x="2523" y="7642"/>
                    <a:pt x="5651" y="7642"/>
                  </a:cubicBezTo>
                  <a:cubicBezTo>
                    <a:pt x="8780" y="7642"/>
                    <a:pt x="11321" y="5101"/>
                    <a:pt x="11321" y="1991"/>
                  </a:cubicBezTo>
                  <a:cubicBezTo>
                    <a:pt x="11321" y="1783"/>
                    <a:pt x="11302" y="1593"/>
                    <a:pt x="11283" y="1385"/>
                  </a:cubicBezTo>
                  <a:lnTo>
                    <a:pt x="5651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6"/>
            <p:cNvSpPr/>
            <p:nvPr/>
          </p:nvSpPr>
          <p:spPr>
            <a:xfrm>
              <a:off x="1466238" y="1366775"/>
              <a:ext cx="241775" cy="273550"/>
            </a:xfrm>
            <a:custGeom>
              <a:avLst/>
              <a:gdLst/>
              <a:ahLst/>
              <a:cxnLst/>
              <a:rect l="l" t="t" r="r" b="b"/>
              <a:pathLst>
                <a:path w="9671" h="10942" extrusionOk="0">
                  <a:moveTo>
                    <a:pt x="3622" y="1"/>
                  </a:moveTo>
                  <a:cubicBezTo>
                    <a:pt x="2295" y="1"/>
                    <a:pt x="1024" y="456"/>
                    <a:pt x="0" y="1309"/>
                  </a:cubicBezTo>
                  <a:lnTo>
                    <a:pt x="1555" y="6599"/>
                  </a:lnTo>
                  <a:lnTo>
                    <a:pt x="5632" y="10942"/>
                  </a:lnTo>
                  <a:cubicBezTo>
                    <a:pt x="8192" y="9975"/>
                    <a:pt x="9671" y="7320"/>
                    <a:pt x="9178" y="4627"/>
                  </a:cubicBezTo>
                  <a:cubicBezTo>
                    <a:pt x="8685" y="1954"/>
                    <a:pt x="6353" y="1"/>
                    <a:pt x="3622" y="1"/>
                  </a:cubicBez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6"/>
            <p:cNvSpPr/>
            <p:nvPr/>
          </p:nvSpPr>
          <p:spPr>
            <a:xfrm>
              <a:off x="1224488" y="1366775"/>
              <a:ext cx="241775" cy="273550"/>
            </a:xfrm>
            <a:custGeom>
              <a:avLst/>
              <a:gdLst/>
              <a:ahLst/>
              <a:cxnLst/>
              <a:rect l="l" t="t" r="r" b="b"/>
              <a:pathLst>
                <a:path w="9671" h="10942" extrusionOk="0">
                  <a:moveTo>
                    <a:pt x="6049" y="1"/>
                  </a:moveTo>
                  <a:cubicBezTo>
                    <a:pt x="3318" y="1"/>
                    <a:pt x="986" y="1954"/>
                    <a:pt x="493" y="4627"/>
                  </a:cubicBezTo>
                  <a:cubicBezTo>
                    <a:pt x="0" y="7320"/>
                    <a:pt x="1498" y="9975"/>
                    <a:pt x="4058" y="10942"/>
                  </a:cubicBezTo>
                  <a:lnTo>
                    <a:pt x="8059" y="6865"/>
                  </a:lnTo>
                  <a:lnTo>
                    <a:pt x="9670" y="1309"/>
                  </a:lnTo>
                  <a:cubicBezTo>
                    <a:pt x="8665" y="456"/>
                    <a:pt x="7376" y="1"/>
                    <a:pt x="6049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6"/>
            <p:cNvSpPr/>
            <p:nvPr/>
          </p:nvSpPr>
          <p:spPr>
            <a:xfrm>
              <a:off x="1325913" y="1522750"/>
              <a:ext cx="140350" cy="126700"/>
            </a:xfrm>
            <a:custGeom>
              <a:avLst/>
              <a:gdLst/>
              <a:ahLst/>
              <a:cxnLst/>
              <a:rect l="l" t="t" r="r" b="b"/>
              <a:pathLst>
                <a:path w="5614" h="5068" extrusionOk="0">
                  <a:moveTo>
                    <a:pt x="3622" y="0"/>
                  </a:moveTo>
                  <a:cubicBezTo>
                    <a:pt x="1613" y="759"/>
                    <a:pt x="209" y="2579"/>
                    <a:pt x="1" y="4703"/>
                  </a:cubicBezTo>
                  <a:cubicBezTo>
                    <a:pt x="646" y="4948"/>
                    <a:pt x="1323" y="5068"/>
                    <a:pt x="1995" y="5068"/>
                  </a:cubicBezTo>
                  <a:cubicBezTo>
                    <a:pt x="3298" y="5068"/>
                    <a:pt x="4588" y="4617"/>
                    <a:pt x="5613" y="3755"/>
                  </a:cubicBezTo>
                  <a:lnTo>
                    <a:pt x="3622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6"/>
            <p:cNvSpPr/>
            <p:nvPr/>
          </p:nvSpPr>
          <p:spPr>
            <a:xfrm>
              <a:off x="1466238" y="1522750"/>
              <a:ext cx="140800" cy="126700"/>
            </a:xfrm>
            <a:custGeom>
              <a:avLst/>
              <a:gdLst/>
              <a:ahLst/>
              <a:cxnLst/>
              <a:rect l="l" t="t" r="r" b="b"/>
              <a:pathLst>
                <a:path w="5632" h="5068" extrusionOk="0">
                  <a:moveTo>
                    <a:pt x="2010" y="0"/>
                  </a:moveTo>
                  <a:lnTo>
                    <a:pt x="0" y="3755"/>
                  </a:lnTo>
                  <a:cubicBezTo>
                    <a:pt x="1038" y="4617"/>
                    <a:pt x="2324" y="5068"/>
                    <a:pt x="3628" y="5068"/>
                  </a:cubicBezTo>
                  <a:cubicBezTo>
                    <a:pt x="4302" y="5068"/>
                    <a:pt x="4980" y="4948"/>
                    <a:pt x="5632" y="4703"/>
                  </a:cubicBezTo>
                  <a:cubicBezTo>
                    <a:pt x="5404" y="2579"/>
                    <a:pt x="4001" y="759"/>
                    <a:pt x="2010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6"/>
            <p:cNvSpPr/>
            <p:nvPr/>
          </p:nvSpPr>
          <p:spPr>
            <a:xfrm>
              <a:off x="1415513" y="1399500"/>
              <a:ext cx="101950" cy="123275"/>
            </a:xfrm>
            <a:custGeom>
              <a:avLst/>
              <a:gdLst/>
              <a:ahLst/>
              <a:cxnLst/>
              <a:rect l="l" t="t" r="r" b="b"/>
              <a:pathLst>
                <a:path w="4078" h="4931" extrusionOk="0">
                  <a:moveTo>
                    <a:pt x="2029" y="0"/>
                  </a:moveTo>
                  <a:cubicBezTo>
                    <a:pt x="740" y="1081"/>
                    <a:pt x="1" y="2674"/>
                    <a:pt x="1" y="4342"/>
                  </a:cubicBezTo>
                  <a:cubicBezTo>
                    <a:pt x="1" y="4551"/>
                    <a:pt x="1" y="4741"/>
                    <a:pt x="38" y="4930"/>
                  </a:cubicBezTo>
                  <a:lnTo>
                    <a:pt x="4039" y="4930"/>
                  </a:lnTo>
                  <a:cubicBezTo>
                    <a:pt x="4058" y="4741"/>
                    <a:pt x="4077" y="4551"/>
                    <a:pt x="4077" y="4342"/>
                  </a:cubicBezTo>
                  <a:cubicBezTo>
                    <a:pt x="4077" y="2674"/>
                    <a:pt x="3319" y="1081"/>
                    <a:pt x="2029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6"/>
            <p:cNvSpPr/>
            <p:nvPr/>
          </p:nvSpPr>
          <p:spPr>
            <a:xfrm>
              <a:off x="1416463" y="1513850"/>
              <a:ext cx="100050" cy="102775"/>
            </a:xfrm>
            <a:custGeom>
              <a:avLst/>
              <a:gdLst/>
              <a:ahLst/>
              <a:cxnLst/>
              <a:rect l="l" t="t" r="r" b="b"/>
              <a:pathLst>
                <a:path w="4002" h="4111" extrusionOk="0">
                  <a:moveTo>
                    <a:pt x="2001" y="1"/>
                  </a:moveTo>
                  <a:cubicBezTo>
                    <a:pt x="1323" y="1"/>
                    <a:pt x="645" y="119"/>
                    <a:pt x="0" y="356"/>
                  </a:cubicBezTo>
                  <a:cubicBezTo>
                    <a:pt x="152" y="1835"/>
                    <a:pt x="873" y="3181"/>
                    <a:pt x="1991" y="4111"/>
                  </a:cubicBezTo>
                  <a:cubicBezTo>
                    <a:pt x="3129" y="3181"/>
                    <a:pt x="3850" y="1835"/>
                    <a:pt x="4001" y="356"/>
                  </a:cubicBezTo>
                  <a:cubicBezTo>
                    <a:pt x="3357" y="119"/>
                    <a:pt x="2679" y="1"/>
                    <a:pt x="2001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6"/>
            <p:cNvSpPr/>
            <p:nvPr/>
          </p:nvSpPr>
          <p:spPr>
            <a:xfrm>
              <a:off x="1378063" y="1711875"/>
              <a:ext cx="22300" cy="19075"/>
            </a:xfrm>
            <a:custGeom>
              <a:avLst/>
              <a:gdLst/>
              <a:ahLst/>
              <a:cxnLst/>
              <a:rect l="l" t="t" r="r" b="b"/>
              <a:pathLst>
                <a:path w="892" h="763" extrusionOk="0">
                  <a:moveTo>
                    <a:pt x="513" y="1"/>
                  </a:moveTo>
                  <a:cubicBezTo>
                    <a:pt x="171" y="1"/>
                    <a:pt x="1" y="399"/>
                    <a:pt x="247" y="646"/>
                  </a:cubicBezTo>
                  <a:cubicBezTo>
                    <a:pt x="321" y="726"/>
                    <a:pt x="416" y="762"/>
                    <a:pt x="510" y="762"/>
                  </a:cubicBezTo>
                  <a:cubicBezTo>
                    <a:pt x="703" y="762"/>
                    <a:pt x="892" y="610"/>
                    <a:pt x="892" y="380"/>
                  </a:cubicBezTo>
                  <a:cubicBezTo>
                    <a:pt x="892" y="171"/>
                    <a:pt x="721" y="1"/>
                    <a:pt x="513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6"/>
            <p:cNvSpPr/>
            <p:nvPr/>
          </p:nvSpPr>
          <p:spPr>
            <a:xfrm>
              <a:off x="1404413" y="1732225"/>
              <a:ext cx="132900" cy="36225"/>
            </a:xfrm>
            <a:custGeom>
              <a:avLst/>
              <a:gdLst/>
              <a:ahLst/>
              <a:cxnLst/>
              <a:rect l="l" t="t" r="r" b="b"/>
              <a:pathLst>
                <a:path w="5316" h="1449" extrusionOk="0">
                  <a:moveTo>
                    <a:pt x="4762" y="0"/>
                  </a:moveTo>
                  <a:cubicBezTo>
                    <a:pt x="4691" y="0"/>
                    <a:pt x="4615" y="24"/>
                    <a:pt x="4540" y="78"/>
                  </a:cubicBezTo>
                  <a:cubicBezTo>
                    <a:pt x="3916" y="484"/>
                    <a:pt x="3195" y="690"/>
                    <a:pt x="2471" y="690"/>
                  </a:cubicBezTo>
                  <a:cubicBezTo>
                    <a:pt x="1875" y="690"/>
                    <a:pt x="1277" y="550"/>
                    <a:pt x="729" y="268"/>
                  </a:cubicBezTo>
                  <a:cubicBezTo>
                    <a:pt x="664" y="231"/>
                    <a:pt x="600" y="215"/>
                    <a:pt x="541" y="215"/>
                  </a:cubicBezTo>
                  <a:cubicBezTo>
                    <a:pt x="203" y="215"/>
                    <a:pt x="0" y="738"/>
                    <a:pt x="388" y="931"/>
                  </a:cubicBezTo>
                  <a:cubicBezTo>
                    <a:pt x="1043" y="1276"/>
                    <a:pt x="1760" y="1448"/>
                    <a:pt x="2478" y="1448"/>
                  </a:cubicBezTo>
                  <a:cubicBezTo>
                    <a:pt x="3340" y="1448"/>
                    <a:pt x="4202" y="1200"/>
                    <a:pt x="4957" y="704"/>
                  </a:cubicBezTo>
                  <a:cubicBezTo>
                    <a:pt x="5315" y="486"/>
                    <a:pt x="5086" y="0"/>
                    <a:pt x="4762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6"/>
            <p:cNvSpPr/>
            <p:nvPr/>
          </p:nvSpPr>
          <p:spPr>
            <a:xfrm>
              <a:off x="1586213" y="1404200"/>
              <a:ext cx="83050" cy="94550"/>
            </a:xfrm>
            <a:custGeom>
              <a:avLst/>
              <a:gdLst/>
              <a:ahLst/>
              <a:cxnLst/>
              <a:rect l="l" t="t" r="r" b="b"/>
              <a:pathLst>
                <a:path w="3322" h="3782" extrusionOk="0">
                  <a:moveTo>
                    <a:pt x="550" y="1"/>
                  </a:moveTo>
                  <a:cubicBezTo>
                    <a:pt x="193" y="1"/>
                    <a:pt x="1" y="541"/>
                    <a:pt x="397" y="722"/>
                  </a:cubicBezTo>
                  <a:cubicBezTo>
                    <a:pt x="1516" y="1234"/>
                    <a:pt x="2312" y="2258"/>
                    <a:pt x="2540" y="3472"/>
                  </a:cubicBezTo>
                  <a:cubicBezTo>
                    <a:pt x="2572" y="3686"/>
                    <a:pt x="2730" y="3782"/>
                    <a:pt x="2892" y="3782"/>
                  </a:cubicBezTo>
                  <a:cubicBezTo>
                    <a:pt x="3104" y="3782"/>
                    <a:pt x="3322" y="3618"/>
                    <a:pt x="3279" y="3339"/>
                  </a:cubicBezTo>
                  <a:cubicBezTo>
                    <a:pt x="3014" y="1879"/>
                    <a:pt x="2047" y="665"/>
                    <a:pt x="719" y="40"/>
                  </a:cubicBezTo>
                  <a:cubicBezTo>
                    <a:pt x="660" y="13"/>
                    <a:pt x="603" y="1"/>
                    <a:pt x="550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6"/>
            <p:cNvSpPr/>
            <p:nvPr/>
          </p:nvSpPr>
          <p:spPr>
            <a:xfrm>
              <a:off x="1200313" y="1357500"/>
              <a:ext cx="531400" cy="448750"/>
            </a:xfrm>
            <a:custGeom>
              <a:avLst/>
              <a:gdLst/>
              <a:ahLst/>
              <a:cxnLst/>
              <a:rect l="l" t="t" r="r" b="b"/>
              <a:pathLst>
                <a:path w="21256" h="17950" extrusionOk="0">
                  <a:moveTo>
                    <a:pt x="10637" y="2192"/>
                  </a:moveTo>
                  <a:cubicBezTo>
                    <a:pt x="11699" y="3178"/>
                    <a:pt x="12306" y="4562"/>
                    <a:pt x="12306" y="6022"/>
                  </a:cubicBezTo>
                  <a:lnTo>
                    <a:pt x="12306" y="6098"/>
                  </a:lnTo>
                  <a:cubicBezTo>
                    <a:pt x="11766" y="5947"/>
                    <a:pt x="11206" y="5871"/>
                    <a:pt x="10647" y="5871"/>
                  </a:cubicBezTo>
                  <a:cubicBezTo>
                    <a:pt x="10088" y="5871"/>
                    <a:pt x="9528" y="5947"/>
                    <a:pt x="8988" y="6098"/>
                  </a:cubicBezTo>
                  <a:lnTo>
                    <a:pt x="8988" y="6022"/>
                  </a:lnTo>
                  <a:cubicBezTo>
                    <a:pt x="8988" y="4562"/>
                    <a:pt x="9576" y="3178"/>
                    <a:pt x="10637" y="2192"/>
                  </a:cubicBezTo>
                  <a:close/>
                  <a:moveTo>
                    <a:pt x="10637" y="6634"/>
                  </a:moveTo>
                  <a:cubicBezTo>
                    <a:pt x="11173" y="6634"/>
                    <a:pt x="11709" y="6714"/>
                    <a:pt x="12230" y="6876"/>
                  </a:cubicBezTo>
                  <a:cubicBezTo>
                    <a:pt x="12041" y="8013"/>
                    <a:pt x="11491" y="9075"/>
                    <a:pt x="10637" y="9872"/>
                  </a:cubicBezTo>
                  <a:cubicBezTo>
                    <a:pt x="9784" y="9075"/>
                    <a:pt x="9234" y="8013"/>
                    <a:pt x="9045" y="6876"/>
                  </a:cubicBezTo>
                  <a:cubicBezTo>
                    <a:pt x="9566" y="6714"/>
                    <a:pt x="10102" y="6634"/>
                    <a:pt x="10637" y="6634"/>
                  </a:cubicBezTo>
                  <a:close/>
                  <a:moveTo>
                    <a:pt x="7101" y="750"/>
                  </a:moveTo>
                  <a:cubicBezTo>
                    <a:pt x="8152" y="750"/>
                    <a:pt x="9182" y="1090"/>
                    <a:pt x="10050" y="1699"/>
                  </a:cubicBezTo>
                  <a:cubicBezTo>
                    <a:pt x="8893" y="2818"/>
                    <a:pt x="8229" y="4392"/>
                    <a:pt x="8229" y="6022"/>
                  </a:cubicBezTo>
                  <a:lnTo>
                    <a:pt x="8229" y="6364"/>
                  </a:lnTo>
                  <a:cubicBezTo>
                    <a:pt x="6409" y="7160"/>
                    <a:pt x="5082" y="8810"/>
                    <a:pt x="4721" y="10782"/>
                  </a:cubicBezTo>
                  <a:cubicBezTo>
                    <a:pt x="2503" y="9701"/>
                    <a:pt x="1327" y="7236"/>
                    <a:pt x="1877" y="4847"/>
                  </a:cubicBezTo>
                  <a:cubicBezTo>
                    <a:pt x="2427" y="2439"/>
                    <a:pt x="4570" y="751"/>
                    <a:pt x="7016" y="751"/>
                  </a:cubicBezTo>
                  <a:cubicBezTo>
                    <a:pt x="7044" y="751"/>
                    <a:pt x="7073" y="750"/>
                    <a:pt x="7101" y="750"/>
                  </a:cubicBezTo>
                  <a:close/>
                  <a:moveTo>
                    <a:pt x="14172" y="750"/>
                  </a:moveTo>
                  <a:cubicBezTo>
                    <a:pt x="14201" y="750"/>
                    <a:pt x="14230" y="751"/>
                    <a:pt x="14259" y="751"/>
                  </a:cubicBezTo>
                  <a:cubicBezTo>
                    <a:pt x="16724" y="751"/>
                    <a:pt x="18848" y="2439"/>
                    <a:pt x="19398" y="4847"/>
                  </a:cubicBezTo>
                  <a:cubicBezTo>
                    <a:pt x="19948" y="7236"/>
                    <a:pt x="18772" y="9701"/>
                    <a:pt x="16572" y="10782"/>
                  </a:cubicBezTo>
                  <a:cubicBezTo>
                    <a:pt x="16193" y="8810"/>
                    <a:pt x="14885" y="7160"/>
                    <a:pt x="13046" y="6364"/>
                  </a:cubicBezTo>
                  <a:lnTo>
                    <a:pt x="13046" y="6022"/>
                  </a:lnTo>
                  <a:cubicBezTo>
                    <a:pt x="13046" y="4392"/>
                    <a:pt x="12382" y="2818"/>
                    <a:pt x="11225" y="1699"/>
                  </a:cubicBezTo>
                  <a:cubicBezTo>
                    <a:pt x="12093" y="1090"/>
                    <a:pt x="13104" y="750"/>
                    <a:pt x="14172" y="750"/>
                  </a:cubicBezTo>
                  <a:close/>
                  <a:moveTo>
                    <a:pt x="8343" y="7160"/>
                  </a:moveTo>
                  <a:cubicBezTo>
                    <a:pt x="8571" y="8374"/>
                    <a:pt x="9158" y="9492"/>
                    <a:pt x="10050" y="10346"/>
                  </a:cubicBezTo>
                  <a:cubicBezTo>
                    <a:pt x="9148" y="10980"/>
                    <a:pt x="8085" y="11309"/>
                    <a:pt x="7009" y="11309"/>
                  </a:cubicBezTo>
                  <a:cubicBezTo>
                    <a:pt x="6478" y="11309"/>
                    <a:pt x="5943" y="11229"/>
                    <a:pt x="5423" y="11066"/>
                  </a:cubicBezTo>
                  <a:cubicBezTo>
                    <a:pt x="5707" y="9360"/>
                    <a:pt x="6788" y="7919"/>
                    <a:pt x="8343" y="7160"/>
                  </a:cubicBezTo>
                  <a:close/>
                  <a:moveTo>
                    <a:pt x="12951" y="7160"/>
                  </a:moveTo>
                  <a:cubicBezTo>
                    <a:pt x="14487" y="7919"/>
                    <a:pt x="15567" y="9360"/>
                    <a:pt x="15852" y="11066"/>
                  </a:cubicBezTo>
                  <a:cubicBezTo>
                    <a:pt x="15332" y="11229"/>
                    <a:pt x="14797" y="11309"/>
                    <a:pt x="14266" y="11309"/>
                  </a:cubicBezTo>
                  <a:cubicBezTo>
                    <a:pt x="13189" y="11309"/>
                    <a:pt x="12127" y="10980"/>
                    <a:pt x="11225" y="10346"/>
                  </a:cubicBezTo>
                  <a:cubicBezTo>
                    <a:pt x="12116" y="9492"/>
                    <a:pt x="12723" y="8374"/>
                    <a:pt x="12951" y="7160"/>
                  </a:cubicBezTo>
                  <a:close/>
                  <a:moveTo>
                    <a:pt x="10637" y="10858"/>
                  </a:moveTo>
                  <a:cubicBezTo>
                    <a:pt x="11700" y="11641"/>
                    <a:pt x="12977" y="12053"/>
                    <a:pt x="14273" y="12053"/>
                  </a:cubicBezTo>
                  <a:cubicBezTo>
                    <a:pt x="14826" y="12053"/>
                    <a:pt x="15383" y="11978"/>
                    <a:pt x="15928" y="11825"/>
                  </a:cubicBezTo>
                  <a:lnTo>
                    <a:pt x="15928" y="11919"/>
                  </a:lnTo>
                  <a:cubicBezTo>
                    <a:pt x="15909" y="14821"/>
                    <a:pt x="13557" y="17191"/>
                    <a:pt x="10637" y="17191"/>
                  </a:cubicBezTo>
                  <a:cubicBezTo>
                    <a:pt x="7736" y="17191"/>
                    <a:pt x="5366" y="14821"/>
                    <a:pt x="5366" y="11919"/>
                  </a:cubicBezTo>
                  <a:lnTo>
                    <a:pt x="5366" y="11825"/>
                  </a:lnTo>
                  <a:cubicBezTo>
                    <a:pt x="5911" y="11978"/>
                    <a:pt x="6468" y="12053"/>
                    <a:pt x="7021" y="12053"/>
                  </a:cubicBezTo>
                  <a:cubicBezTo>
                    <a:pt x="8315" y="12053"/>
                    <a:pt x="9588" y="11641"/>
                    <a:pt x="10637" y="10858"/>
                  </a:cubicBezTo>
                  <a:close/>
                  <a:moveTo>
                    <a:pt x="7027" y="0"/>
                  </a:moveTo>
                  <a:cubicBezTo>
                    <a:pt x="4964" y="0"/>
                    <a:pt x="2941" y="1054"/>
                    <a:pt x="1820" y="2989"/>
                  </a:cubicBezTo>
                  <a:cubicBezTo>
                    <a:pt x="0" y="6117"/>
                    <a:pt x="1308" y="10118"/>
                    <a:pt x="4627" y="11559"/>
                  </a:cubicBezTo>
                  <a:lnTo>
                    <a:pt x="4627" y="11919"/>
                  </a:lnTo>
                  <a:cubicBezTo>
                    <a:pt x="4627" y="15238"/>
                    <a:pt x="7319" y="17949"/>
                    <a:pt x="10656" y="17949"/>
                  </a:cubicBezTo>
                  <a:cubicBezTo>
                    <a:pt x="13994" y="17949"/>
                    <a:pt x="16686" y="15238"/>
                    <a:pt x="16686" y="11919"/>
                  </a:cubicBezTo>
                  <a:lnTo>
                    <a:pt x="16686" y="11559"/>
                  </a:lnTo>
                  <a:cubicBezTo>
                    <a:pt x="19966" y="10099"/>
                    <a:pt x="21256" y="6117"/>
                    <a:pt x="19436" y="3008"/>
                  </a:cubicBezTo>
                  <a:cubicBezTo>
                    <a:pt x="18311" y="1077"/>
                    <a:pt x="16290" y="20"/>
                    <a:pt x="14225" y="20"/>
                  </a:cubicBezTo>
                  <a:cubicBezTo>
                    <a:pt x="12984" y="20"/>
                    <a:pt x="11727" y="402"/>
                    <a:pt x="10637" y="1206"/>
                  </a:cubicBezTo>
                  <a:cubicBezTo>
                    <a:pt x="9548" y="389"/>
                    <a:pt x="8280" y="0"/>
                    <a:pt x="7027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6"/>
            <p:cNvSpPr/>
            <p:nvPr/>
          </p:nvSpPr>
          <p:spPr>
            <a:xfrm>
              <a:off x="1263438" y="1404200"/>
              <a:ext cx="83300" cy="94550"/>
            </a:xfrm>
            <a:custGeom>
              <a:avLst/>
              <a:gdLst/>
              <a:ahLst/>
              <a:cxnLst/>
              <a:rect l="l" t="t" r="r" b="b"/>
              <a:pathLst>
                <a:path w="3332" h="3782" extrusionOk="0">
                  <a:moveTo>
                    <a:pt x="2783" y="1"/>
                  </a:moveTo>
                  <a:cubicBezTo>
                    <a:pt x="2730" y="1"/>
                    <a:pt x="2673" y="13"/>
                    <a:pt x="2614" y="40"/>
                  </a:cubicBezTo>
                  <a:cubicBezTo>
                    <a:pt x="1267" y="665"/>
                    <a:pt x="319" y="1879"/>
                    <a:pt x="54" y="3339"/>
                  </a:cubicBezTo>
                  <a:cubicBezTo>
                    <a:pt x="0" y="3618"/>
                    <a:pt x="214" y="3782"/>
                    <a:pt x="427" y="3782"/>
                  </a:cubicBezTo>
                  <a:cubicBezTo>
                    <a:pt x="590" y="3782"/>
                    <a:pt x="752" y="3686"/>
                    <a:pt x="793" y="3472"/>
                  </a:cubicBezTo>
                  <a:cubicBezTo>
                    <a:pt x="1021" y="2258"/>
                    <a:pt x="1798" y="1234"/>
                    <a:pt x="2917" y="722"/>
                  </a:cubicBezTo>
                  <a:lnTo>
                    <a:pt x="2936" y="722"/>
                  </a:lnTo>
                  <a:cubicBezTo>
                    <a:pt x="3332" y="541"/>
                    <a:pt x="3139" y="1"/>
                    <a:pt x="2783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3" name="Google Shape;2163;p26"/>
          <p:cNvGrpSpPr/>
          <p:nvPr/>
        </p:nvGrpSpPr>
        <p:grpSpPr>
          <a:xfrm>
            <a:off x="3414813" y="2653538"/>
            <a:ext cx="365741" cy="365763"/>
            <a:chOff x="1776263" y="1291425"/>
            <a:chExt cx="431400" cy="431375"/>
          </a:xfrm>
        </p:grpSpPr>
        <p:sp>
          <p:nvSpPr>
            <p:cNvPr id="2164" name="Google Shape;2164;p26"/>
            <p:cNvSpPr/>
            <p:nvPr/>
          </p:nvSpPr>
          <p:spPr>
            <a:xfrm>
              <a:off x="1784313" y="1367250"/>
              <a:ext cx="414800" cy="347500"/>
            </a:xfrm>
            <a:custGeom>
              <a:avLst/>
              <a:gdLst/>
              <a:ahLst/>
              <a:cxnLst/>
              <a:rect l="l" t="t" r="r" b="b"/>
              <a:pathLst>
                <a:path w="16592" h="13900" extrusionOk="0">
                  <a:moveTo>
                    <a:pt x="1" y="1"/>
                  </a:moveTo>
                  <a:lnTo>
                    <a:pt x="1" y="13217"/>
                  </a:lnTo>
                  <a:cubicBezTo>
                    <a:pt x="1" y="13596"/>
                    <a:pt x="304" y="13900"/>
                    <a:pt x="683" y="13900"/>
                  </a:cubicBezTo>
                  <a:lnTo>
                    <a:pt x="15928" y="13900"/>
                  </a:lnTo>
                  <a:cubicBezTo>
                    <a:pt x="16289" y="13900"/>
                    <a:pt x="16592" y="13596"/>
                    <a:pt x="16592" y="13217"/>
                  </a:cubicBezTo>
                  <a:lnTo>
                    <a:pt x="16592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6"/>
            <p:cNvSpPr/>
            <p:nvPr/>
          </p:nvSpPr>
          <p:spPr>
            <a:xfrm>
              <a:off x="1784313" y="1299950"/>
              <a:ext cx="414800" cy="67325"/>
            </a:xfrm>
            <a:custGeom>
              <a:avLst/>
              <a:gdLst/>
              <a:ahLst/>
              <a:cxnLst/>
              <a:rect l="l" t="t" r="r" b="b"/>
              <a:pathLst>
                <a:path w="16592" h="2693" extrusionOk="0">
                  <a:moveTo>
                    <a:pt x="683" y="0"/>
                  </a:moveTo>
                  <a:cubicBezTo>
                    <a:pt x="304" y="0"/>
                    <a:pt x="1" y="304"/>
                    <a:pt x="1" y="664"/>
                  </a:cubicBezTo>
                  <a:lnTo>
                    <a:pt x="1" y="2693"/>
                  </a:lnTo>
                  <a:lnTo>
                    <a:pt x="16592" y="2693"/>
                  </a:lnTo>
                  <a:lnTo>
                    <a:pt x="16592" y="664"/>
                  </a:lnTo>
                  <a:cubicBezTo>
                    <a:pt x="16592" y="304"/>
                    <a:pt x="16289" y="0"/>
                    <a:pt x="15928" y="0"/>
                  </a:cubicBez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6"/>
            <p:cNvSpPr/>
            <p:nvPr/>
          </p:nvSpPr>
          <p:spPr>
            <a:xfrm>
              <a:off x="1840263" y="1422725"/>
              <a:ext cx="303400" cy="50750"/>
            </a:xfrm>
            <a:custGeom>
              <a:avLst/>
              <a:gdLst/>
              <a:ahLst/>
              <a:cxnLst/>
              <a:rect l="l" t="t" r="r" b="b"/>
              <a:pathLst>
                <a:path w="12136" h="2030" extrusionOk="0">
                  <a:moveTo>
                    <a:pt x="0" y="0"/>
                  </a:moveTo>
                  <a:lnTo>
                    <a:pt x="0" y="2029"/>
                  </a:lnTo>
                  <a:lnTo>
                    <a:pt x="12135" y="2029"/>
                  </a:lnTo>
                  <a:lnTo>
                    <a:pt x="12135" y="0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6"/>
            <p:cNvSpPr/>
            <p:nvPr/>
          </p:nvSpPr>
          <p:spPr>
            <a:xfrm>
              <a:off x="1991938" y="1526525"/>
              <a:ext cx="151725" cy="135125"/>
            </a:xfrm>
            <a:custGeom>
              <a:avLst/>
              <a:gdLst/>
              <a:ahLst/>
              <a:cxnLst/>
              <a:rect l="l" t="t" r="r" b="b"/>
              <a:pathLst>
                <a:path w="6069" h="5405" extrusionOk="0">
                  <a:moveTo>
                    <a:pt x="1" y="1"/>
                  </a:moveTo>
                  <a:lnTo>
                    <a:pt x="1" y="5405"/>
                  </a:lnTo>
                  <a:lnTo>
                    <a:pt x="6068" y="5405"/>
                  </a:lnTo>
                  <a:lnTo>
                    <a:pt x="6068" y="1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6"/>
            <p:cNvSpPr/>
            <p:nvPr/>
          </p:nvSpPr>
          <p:spPr>
            <a:xfrm>
              <a:off x="1840263" y="1526525"/>
              <a:ext cx="100975" cy="135125"/>
            </a:xfrm>
            <a:custGeom>
              <a:avLst/>
              <a:gdLst/>
              <a:ahLst/>
              <a:cxnLst/>
              <a:rect l="l" t="t" r="r" b="b"/>
              <a:pathLst>
                <a:path w="4039" h="5405" extrusionOk="0">
                  <a:moveTo>
                    <a:pt x="0" y="1"/>
                  </a:moveTo>
                  <a:lnTo>
                    <a:pt x="0" y="5405"/>
                  </a:lnTo>
                  <a:lnTo>
                    <a:pt x="4039" y="5405"/>
                  </a:lnTo>
                  <a:lnTo>
                    <a:pt x="4039" y="1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6"/>
            <p:cNvSpPr/>
            <p:nvPr/>
          </p:nvSpPr>
          <p:spPr>
            <a:xfrm>
              <a:off x="2019438" y="1325075"/>
              <a:ext cx="19925" cy="17125"/>
            </a:xfrm>
            <a:custGeom>
              <a:avLst/>
              <a:gdLst/>
              <a:ahLst/>
              <a:cxnLst/>
              <a:rect l="l" t="t" r="r" b="b"/>
              <a:pathLst>
                <a:path w="797" h="685" extrusionOk="0">
                  <a:moveTo>
                    <a:pt x="456" y="0"/>
                  </a:moveTo>
                  <a:cubicBezTo>
                    <a:pt x="152" y="0"/>
                    <a:pt x="0" y="361"/>
                    <a:pt x="209" y="588"/>
                  </a:cubicBezTo>
                  <a:cubicBezTo>
                    <a:pt x="282" y="655"/>
                    <a:pt x="368" y="684"/>
                    <a:pt x="451" y="684"/>
                  </a:cubicBezTo>
                  <a:cubicBezTo>
                    <a:pt x="630" y="684"/>
                    <a:pt x="797" y="548"/>
                    <a:pt x="797" y="342"/>
                  </a:cubicBezTo>
                  <a:cubicBezTo>
                    <a:pt x="797" y="152"/>
                    <a:pt x="645" y="0"/>
                    <a:pt x="456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6"/>
            <p:cNvSpPr/>
            <p:nvPr/>
          </p:nvSpPr>
          <p:spPr>
            <a:xfrm>
              <a:off x="2054038" y="1325075"/>
              <a:ext cx="54550" cy="17075"/>
            </a:xfrm>
            <a:custGeom>
              <a:avLst/>
              <a:gdLst/>
              <a:ahLst/>
              <a:cxnLst/>
              <a:rect l="l" t="t" r="r" b="b"/>
              <a:pathLst>
                <a:path w="2182" h="683" extrusionOk="0">
                  <a:moveTo>
                    <a:pt x="418" y="0"/>
                  </a:moveTo>
                  <a:cubicBezTo>
                    <a:pt x="1" y="38"/>
                    <a:pt x="1" y="645"/>
                    <a:pt x="418" y="683"/>
                  </a:cubicBezTo>
                  <a:lnTo>
                    <a:pt x="1764" y="683"/>
                  </a:lnTo>
                  <a:cubicBezTo>
                    <a:pt x="2181" y="645"/>
                    <a:pt x="2181" y="38"/>
                    <a:pt x="176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6"/>
            <p:cNvSpPr/>
            <p:nvPr/>
          </p:nvSpPr>
          <p:spPr>
            <a:xfrm>
              <a:off x="2119763" y="1325025"/>
              <a:ext cx="55650" cy="17175"/>
            </a:xfrm>
            <a:custGeom>
              <a:avLst/>
              <a:gdLst/>
              <a:ahLst/>
              <a:cxnLst/>
              <a:rect l="l" t="t" r="r" b="b"/>
              <a:pathLst>
                <a:path w="2226" h="687" extrusionOk="0">
                  <a:moveTo>
                    <a:pt x="446" y="1"/>
                  </a:moveTo>
                  <a:cubicBezTo>
                    <a:pt x="0" y="1"/>
                    <a:pt x="0" y="686"/>
                    <a:pt x="446" y="686"/>
                  </a:cubicBezTo>
                  <a:cubicBezTo>
                    <a:pt x="458" y="686"/>
                    <a:pt x="469" y="686"/>
                    <a:pt x="481" y="685"/>
                  </a:cubicBezTo>
                  <a:lnTo>
                    <a:pt x="1828" y="685"/>
                  </a:lnTo>
                  <a:cubicBezTo>
                    <a:pt x="2226" y="647"/>
                    <a:pt x="2226" y="40"/>
                    <a:pt x="1828" y="2"/>
                  </a:cubicBezTo>
                  <a:lnTo>
                    <a:pt x="481" y="2"/>
                  </a:lnTo>
                  <a:cubicBezTo>
                    <a:pt x="469" y="1"/>
                    <a:pt x="458" y="1"/>
                    <a:pt x="44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6"/>
            <p:cNvSpPr/>
            <p:nvPr/>
          </p:nvSpPr>
          <p:spPr>
            <a:xfrm>
              <a:off x="1776263" y="1291425"/>
              <a:ext cx="431400" cy="431375"/>
            </a:xfrm>
            <a:custGeom>
              <a:avLst/>
              <a:gdLst/>
              <a:ahLst/>
              <a:cxnLst/>
              <a:rect l="l" t="t" r="r" b="b"/>
              <a:pathLst>
                <a:path w="17256" h="17255" extrusionOk="0">
                  <a:moveTo>
                    <a:pt x="16282" y="681"/>
                  </a:moveTo>
                  <a:cubicBezTo>
                    <a:pt x="16457" y="681"/>
                    <a:pt x="16592" y="826"/>
                    <a:pt x="16592" y="1005"/>
                  </a:cubicBezTo>
                  <a:lnTo>
                    <a:pt x="16592" y="2693"/>
                  </a:lnTo>
                  <a:lnTo>
                    <a:pt x="664" y="2693"/>
                  </a:lnTo>
                  <a:lnTo>
                    <a:pt x="664" y="1005"/>
                  </a:lnTo>
                  <a:cubicBezTo>
                    <a:pt x="664" y="834"/>
                    <a:pt x="816" y="683"/>
                    <a:pt x="1005" y="683"/>
                  </a:cubicBezTo>
                  <a:lnTo>
                    <a:pt x="16250" y="683"/>
                  </a:lnTo>
                  <a:cubicBezTo>
                    <a:pt x="16261" y="682"/>
                    <a:pt x="16272" y="681"/>
                    <a:pt x="16282" y="681"/>
                  </a:cubicBezTo>
                  <a:close/>
                  <a:moveTo>
                    <a:pt x="16592" y="3375"/>
                  </a:moveTo>
                  <a:lnTo>
                    <a:pt x="16592" y="16250"/>
                  </a:lnTo>
                  <a:cubicBezTo>
                    <a:pt x="16592" y="16440"/>
                    <a:pt x="16440" y="16591"/>
                    <a:pt x="16250" y="16591"/>
                  </a:cubicBezTo>
                  <a:lnTo>
                    <a:pt x="1005" y="16591"/>
                  </a:lnTo>
                  <a:cubicBezTo>
                    <a:pt x="816" y="16591"/>
                    <a:pt x="664" y="16440"/>
                    <a:pt x="664" y="16250"/>
                  </a:cubicBezTo>
                  <a:lnTo>
                    <a:pt x="664" y="3375"/>
                  </a:lnTo>
                  <a:close/>
                  <a:moveTo>
                    <a:pt x="1005" y="0"/>
                  </a:moveTo>
                  <a:cubicBezTo>
                    <a:pt x="436" y="0"/>
                    <a:pt x="0" y="455"/>
                    <a:pt x="0" y="1005"/>
                  </a:cubicBezTo>
                  <a:lnTo>
                    <a:pt x="0" y="16250"/>
                  </a:lnTo>
                  <a:cubicBezTo>
                    <a:pt x="0" y="16819"/>
                    <a:pt x="436" y="17255"/>
                    <a:pt x="1005" y="17255"/>
                  </a:cubicBezTo>
                  <a:lnTo>
                    <a:pt x="16250" y="17255"/>
                  </a:lnTo>
                  <a:cubicBezTo>
                    <a:pt x="16800" y="17255"/>
                    <a:pt x="17255" y="16819"/>
                    <a:pt x="17255" y="16250"/>
                  </a:cubicBezTo>
                  <a:lnTo>
                    <a:pt x="17255" y="1005"/>
                  </a:lnTo>
                  <a:cubicBezTo>
                    <a:pt x="17255" y="455"/>
                    <a:pt x="16800" y="0"/>
                    <a:pt x="1625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6"/>
            <p:cNvSpPr/>
            <p:nvPr/>
          </p:nvSpPr>
          <p:spPr>
            <a:xfrm>
              <a:off x="1831713" y="1414650"/>
              <a:ext cx="320000" cy="67350"/>
            </a:xfrm>
            <a:custGeom>
              <a:avLst/>
              <a:gdLst/>
              <a:ahLst/>
              <a:cxnLst/>
              <a:rect l="l" t="t" r="r" b="b"/>
              <a:pathLst>
                <a:path w="12800" h="2694" extrusionOk="0">
                  <a:moveTo>
                    <a:pt x="12136" y="665"/>
                  </a:moveTo>
                  <a:lnTo>
                    <a:pt x="12136" y="2011"/>
                  </a:lnTo>
                  <a:lnTo>
                    <a:pt x="664" y="2011"/>
                  </a:lnTo>
                  <a:lnTo>
                    <a:pt x="664" y="665"/>
                  </a:lnTo>
                  <a:close/>
                  <a:moveTo>
                    <a:pt x="342" y="1"/>
                  </a:moveTo>
                  <a:cubicBezTo>
                    <a:pt x="152" y="1"/>
                    <a:pt x="1" y="153"/>
                    <a:pt x="1" y="323"/>
                  </a:cubicBezTo>
                  <a:lnTo>
                    <a:pt x="1" y="2352"/>
                  </a:lnTo>
                  <a:cubicBezTo>
                    <a:pt x="1" y="2542"/>
                    <a:pt x="152" y="2694"/>
                    <a:pt x="342" y="2694"/>
                  </a:cubicBezTo>
                  <a:lnTo>
                    <a:pt x="12477" y="2694"/>
                  </a:lnTo>
                  <a:cubicBezTo>
                    <a:pt x="12648" y="2694"/>
                    <a:pt x="12800" y="2542"/>
                    <a:pt x="12800" y="2352"/>
                  </a:cubicBezTo>
                  <a:lnTo>
                    <a:pt x="12800" y="323"/>
                  </a:lnTo>
                  <a:cubicBezTo>
                    <a:pt x="12800" y="153"/>
                    <a:pt x="12648" y="1"/>
                    <a:pt x="12477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6"/>
            <p:cNvSpPr/>
            <p:nvPr/>
          </p:nvSpPr>
          <p:spPr>
            <a:xfrm>
              <a:off x="1831713" y="1518000"/>
              <a:ext cx="118075" cy="152200"/>
            </a:xfrm>
            <a:custGeom>
              <a:avLst/>
              <a:gdLst/>
              <a:ahLst/>
              <a:cxnLst/>
              <a:rect l="l" t="t" r="r" b="b"/>
              <a:pathLst>
                <a:path w="4723" h="6088" extrusionOk="0">
                  <a:moveTo>
                    <a:pt x="4040" y="683"/>
                  </a:moveTo>
                  <a:lnTo>
                    <a:pt x="4040" y="5405"/>
                  </a:lnTo>
                  <a:lnTo>
                    <a:pt x="664" y="5405"/>
                  </a:lnTo>
                  <a:lnTo>
                    <a:pt x="664" y="683"/>
                  </a:lnTo>
                  <a:close/>
                  <a:moveTo>
                    <a:pt x="342" y="1"/>
                  </a:moveTo>
                  <a:cubicBezTo>
                    <a:pt x="152" y="1"/>
                    <a:pt x="1" y="152"/>
                    <a:pt x="1" y="342"/>
                  </a:cubicBezTo>
                  <a:lnTo>
                    <a:pt x="1" y="5746"/>
                  </a:lnTo>
                  <a:cubicBezTo>
                    <a:pt x="1" y="5917"/>
                    <a:pt x="152" y="6068"/>
                    <a:pt x="342" y="6087"/>
                  </a:cubicBezTo>
                  <a:lnTo>
                    <a:pt x="4381" y="6087"/>
                  </a:lnTo>
                  <a:cubicBezTo>
                    <a:pt x="4570" y="6087"/>
                    <a:pt x="4722" y="5917"/>
                    <a:pt x="4722" y="5746"/>
                  </a:cubicBezTo>
                  <a:lnTo>
                    <a:pt x="4722" y="342"/>
                  </a:lnTo>
                  <a:cubicBezTo>
                    <a:pt x="4722" y="152"/>
                    <a:pt x="4570" y="1"/>
                    <a:pt x="438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6"/>
            <p:cNvSpPr/>
            <p:nvPr/>
          </p:nvSpPr>
          <p:spPr>
            <a:xfrm>
              <a:off x="1983413" y="1518000"/>
              <a:ext cx="168300" cy="152200"/>
            </a:xfrm>
            <a:custGeom>
              <a:avLst/>
              <a:gdLst/>
              <a:ahLst/>
              <a:cxnLst/>
              <a:rect l="l" t="t" r="r" b="b"/>
              <a:pathLst>
                <a:path w="6732" h="6088" extrusionOk="0">
                  <a:moveTo>
                    <a:pt x="5518" y="683"/>
                  </a:moveTo>
                  <a:lnTo>
                    <a:pt x="3357" y="2598"/>
                  </a:lnTo>
                  <a:lnTo>
                    <a:pt x="1214" y="683"/>
                  </a:lnTo>
                  <a:close/>
                  <a:moveTo>
                    <a:pt x="664" y="1100"/>
                  </a:moveTo>
                  <a:lnTo>
                    <a:pt x="2864" y="3034"/>
                  </a:lnTo>
                  <a:lnTo>
                    <a:pt x="664" y="4987"/>
                  </a:lnTo>
                  <a:lnTo>
                    <a:pt x="664" y="1100"/>
                  </a:lnTo>
                  <a:close/>
                  <a:moveTo>
                    <a:pt x="6068" y="1081"/>
                  </a:moveTo>
                  <a:lnTo>
                    <a:pt x="6068" y="4987"/>
                  </a:lnTo>
                  <a:lnTo>
                    <a:pt x="3869" y="3034"/>
                  </a:lnTo>
                  <a:lnTo>
                    <a:pt x="6068" y="1081"/>
                  </a:lnTo>
                  <a:close/>
                  <a:moveTo>
                    <a:pt x="3376" y="3508"/>
                  </a:moveTo>
                  <a:lnTo>
                    <a:pt x="5518" y="5405"/>
                  </a:lnTo>
                  <a:lnTo>
                    <a:pt x="1233" y="5405"/>
                  </a:lnTo>
                  <a:lnTo>
                    <a:pt x="3376" y="3508"/>
                  </a:lnTo>
                  <a:close/>
                  <a:moveTo>
                    <a:pt x="323" y="1"/>
                  </a:moveTo>
                  <a:cubicBezTo>
                    <a:pt x="152" y="20"/>
                    <a:pt x="0" y="171"/>
                    <a:pt x="0" y="342"/>
                  </a:cubicBezTo>
                  <a:lnTo>
                    <a:pt x="0" y="5746"/>
                  </a:lnTo>
                  <a:cubicBezTo>
                    <a:pt x="0" y="5936"/>
                    <a:pt x="152" y="6068"/>
                    <a:pt x="342" y="6087"/>
                  </a:cubicBezTo>
                  <a:lnTo>
                    <a:pt x="6409" y="6087"/>
                  </a:lnTo>
                  <a:cubicBezTo>
                    <a:pt x="6580" y="6068"/>
                    <a:pt x="6732" y="5936"/>
                    <a:pt x="6732" y="5746"/>
                  </a:cubicBezTo>
                  <a:lnTo>
                    <a:pt x="6732" y="342"/>
                  </a:lnTo>
                  <a:cubicBezTo>
                    <a:pt x="6732" y="152"/>
                    <a:pt x="6580" y="1"/>
                    <a:pt x="640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6" name="Google Shape;2176;p26"/>
          <p:cNvGrpSpPr/>
          <p:nvPr/>
        </p:nvGrpSpPr>
        <p:grpSpPr>
          <a:xfrm>
            <a:off x="5363451" y="2678757"/>
            <a:ext cx="365731" cy="320750"/>
            <a:chOff x="2363663" y="1358025"/>
            <a:chExt cx="595750" cy="525475"/>
          </a:xfrm>
        </p:grpSpPr>
        <p:sp>
          <p:nvSpPr>
            <p:cNvPr id="2177" name="Google Shape;2177;p26"/>
            <p:cNvSpPr/>
            <p:nvPr/>
          </p:nvSpPr>
          <p:spPr>
            <a:xfrm>
              <a:off x="2380188" y="1552125"/>
              <a:ext cx="562700" cy="320000"/>
            </a:xfrm>
            <a:custGeom>
              <a:avLst/>
              <a:gdLst/>
              <a:ahLst/>
              <a:cxnLst/>
              <a:rect l="l" t="t" r="r" b="b"/>
              <a:pathLst>
                <a:path w="22508" h="12800" extrusionOk="0">
                  <a:moveTo>
                    <a:pt x="11263" y="1"/>
                  </a:moveTo>
                  <a:cubicBezTo>
                    <a:pt x="5196" y="1"/>
                    <a:pt x="0" y="6410"/>
                    <a:pt x="0" y="6410"/>
                  </a:cubicBezTo>
                  <a:cubicBezTo>
                    <a:pt x="0" y="6410"/>
                    <a:pt x="5196" y="12800"/>
                    <a:pt x="11263" y="12800"/>
                  </a:cubicBezTo>
                  <a:cubicBezTo>
                    <a:pt x="17312" y="12800"/>
                    <a:pt x="22508" y="6410"/>
                    <a:pt x="22508" y="6410"/>
                  </a:cubicBezTo>
                  <a:cubicBezTo>
                    <a:pt x="22508" y="6410"/>
                    <a:pt x="17312" y="1"/>
                    <a:pt x="11263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6"/>
            <p:cNvSpPr/>
            <p:nvPr/>
          </p:nvSpPr>
          <p:spPr>
            <a:xfrm>
              <a:off x="2538038" y="1597650"/>
              <a:ext cx="245100" cy="228975"/>
            </a:xfrm>
            <a:custGeom>
              <a:avLst/>
              <a:gdLst/>
              <a:ahLst/>
              <a:cxnLst/>
              <a:rect l="l" t="t" r="r" b="b"/>
              <a:pathLst>
                <a:path w="9804" h="9159" extrusionOk="0">
                  <a:moveTo>
                    <a:pt x="4930" y="0"/>
                  </a:moveTo>
                  <a:cubicBezTo>
                    <a:pt x="4934" y="0"/>
                    <a:pt x="4937" y="0"/>
                    <a:pt x="4940" y="0"/>
                  </a:cubicBezTo>
                  <a:lnTo>
                    <a:pt x="4940" y="0"/>
                  </a:lnTo>
                  <a:cubicBezTo>
                    <a:pt x="4943" y="0"/>
                    <a:pt x="4946" y="0"/>
                    <a:pt x="4949" y="0"/>
                  </a:cubicBezTo>
                  <a:close/>
                  <a:moveTo>
                    <a:pt x="4940" y="0"/>
                  </a:moveTo>
                  <a:cubicBezTo>
                    <a:pt x="2138" y="6"/>
                    <a:pt x="1" y="2506"/>
                    <a:pt x="418" y="5271"/>
                  </a:cubicBezTo>
                  <a:cubicBezTo>
                    <a:pt x="764" y="7555"/>
                    <a:pt x="2745" y="9158"/>
                    <a:pt x="4938" y="9158"/>
                  </a:cubicBezTo>
                  <a:cubicBezTo>
                    <a:pt x="5386" y="9158"/>
                    <a:pt x="5842" y="9091"/>
                    <a:pt x="6296" y="8950"/>
                  </a:cubicBezTo>
                  <a:cubicBezTo>
                    <a:pt x="8457" y="8286"/>
                    <a:pt x="9803" y="6125"/>
                    <a:pt x="9462" y="3887"/>
                  </a:cubicBezTo>
                  <a:cubicBezTo>
                    <a:pt x="9121" y="1653"/>
                    <a:pt x="7211" y="5"/>
                    <a:pt x="4940" y="0"/>
                  </a:cubicBez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6"/>
            <p:cNvSpPr/>
            <p:nvPr/>
          </p:nvSpPr>
          <p:spPr>
            <a:xfrm>
              <a:off x="2603938" y="1677750"/>
              <a:ext cx="115200" cy="91525"/>
            </a:xfrm>
            <a:custGeom>
              <a:avLst/>
              <a:gdLst/>
              <a:ahLst/>
              <a:cxnLst/>
              <a:rect l="l" t="t" r="r" b="b"/>
              <a:pathLst>
                <a:path w="4608" h="3661" extrusionOk="0">
                  <a:moveTo>
                    <a:pt x="1122" y="0"/>
                  </a:moveTo>
                  <a:cubicBezTo>
                    <a:pt x="494" y="0"/>
                    <a:pt x="0" y="505"/>
                    <a:pt x="19" y="1138"/>
                  </a:cubicBezTo>
                  <a:cubicBezTo>
                    <a:pt x="19" y="1992"/>
                    <a:pt x="948" y="2560"/>
                    <a:pt x="2313" y="3660"/>
                  </a:cubicBezTo>
                  <a:cubicBezTo>
                    <a:pt x="3641" y="2579"/>
                    <a:pt x="4589" y="2011"/>
                    <a:pt x="4589" y="1138"/>
                  </a:cubicBezTo>
                  <a:cubicBezTo>
                    <a:pt x="4607" y="505"/>
                    <a:pt x="4096" y="0"/>
                    <a:pt x="3485" y="0"/>
                  </a:cubicBezTo>
                  <a:cubicBezTo>
                    <a:pt x="3474" y="0"/>
                    <a:pt x="3462" y="0"/>
                    <a:pt x="3451" y="1"/>
                  </a:cubicBezTo>
                  <a:cubicBezTo>
                    <a:pt x="2579" y="1"/>
                    <a:pt x="2313" y="911"/>
                    <a:pt x="2313" y="911"/>
                  </a:cubicBezTo>
                  <a:cubicBezTo>
                    <a:pt x="2313" y="911"/>
                    <a:pt x="2029" y="1"/>
                    <a:pt x="1157" y="1"/>
                  </a:cubicBezTo>
                  <a:cubicBezTo>
                    <a:pt x="1145" y="0"/>
                    <a:pt x="1134" y="0"/>
                    <a:pt x="1122" y="0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6"/>
            <p:cNvSpPr/>
            <p:nvPr/>
          </p:nvSpPr>
          <p:spPr>
            <a:xfrm>
              <a:off x="2581163" y="1609050"/>
              <a:ext cx="27050" cy="22750"/>
            </a:xfrm>
            <a:custGeom>
              <a:avLst/>
              <a:gdLst/>
              <a:ahLst/>
              <a:cxnLst/>
              <a:rect l="l" t="t" r="r" b="b"/>
              <a:pathLst>
                <a:path w="1082" h="910" extrusionOk="0">
                  <a:moveTo>
                    <a:pt x="475" y="0"/>
                  </a:moveTo>
                  <a:cubicBezTo>
                    <a:pt x="239" y="0"/>
                    <a:pt x="20" y="183"/>
                    <a:pt x="20" y="454"/>
                  </a:cubicBezTo>
                  <a:cubicBezTo>
                    <a:pt x="1" y="720"/>
                    <a:pt x="209" y="909"/>
                    <a:pt x="475" y="909"/>
                  </a:cubicBezTo>
                  <a:cubicBezTo>
                    <a:pt x="873" y="909"/>
                    <a:pt x="1082" y="416"/>
                    <a:pt x="797" y="132"/>
                  </a:cubicBezTo>
                  <a:cubicBezTo>
                    <a:pt x="700" y="41"/>
                    <a:pt x="586" y="0"/>
                    <a:pt x="47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6"/>
            <p:cNvSpPr/>
            <p:nvPr/>
          </p:nvSpPr>
          <p:spPr>
            <a:xfrm>
              <a:off x="2529513" y="1586350"/>
              <a:ext cx="265950" cy="251650"/>
            </a:xfrm>
            <a:custGeom>
              <a:avLst/>
              <a:gdLst/>
              <a:ahLst/>
              <a:cxnLst/>
              <a:rect l="l" t="t" r="r" b="b"/>
              <a:pathLst>
                <a:path w="10638" h="10066" extrusionOk="0">
                  <a:moveTo>
                    <a:pt x="5293" y="1"/>
                  </a:moveTo>
                  <a:cubicBezTo>
                    <a:pt x="4893" y="1"/>
                    <a:pt x="4485" y="49"/>
                    <a:pt x="4077" y="149"/>
                  </a:cubicBezTo>
                  <a:cubicBezTo>
                    <a:pt x="3549" y="290"/>
                    <a:pt x="3691" y="1035"/>
                    <a:pt x="4184" y="1035"/>
                  </a:cubicBezTo>
                  <a:cubicBezTo>
                    <a:pt x="4222" y="1035"/>
                    <a:pt x="4262" y="1030"/>
                    <a:pt x="4304" y="1021"/>
                  </a:cubicBezTo>
                  <a:cubicBezTo>
                    <a:pt x="4627" y="945"/>
                    <a:pt x="4949" y="907"/>
                    <a:pt x="5290" y="907"/>
                  </a:cubicBezTo>
                  <a:cubicBezTo>
                    <a:pt x="7149" y="907"/>
                    <a:pt x="8779" y="2159"/>
                    <a:pt x="9253" y="3960"/>
                  </a:cubicBezTo>
                  <a:cubicBezTo>
                    <a:pt x="9727" y="5761"/>
                    <a:pt x="8950" y="7657"/>
                    <a:pt x="7338" y="8587"/>
                  </a:cubicBezTo>
                  <a:cubicBezTo>
                    <a:pt x="6645" y="8985"/>
                    <a:pt x="5937" y="9162"/>
                    <a:pt x="5258" y="9162"/>
                  </a:cubicBezTo>
                  <a:cubicBezTo>
                    <a:pt x="2356" y="9162"/>
                    <a:pt x="1" y="5925"/>
                    <a:pt x="1707" y="2974"/>
                  </a:cubicBezTo>
                  <a:cubicBezTo>
                    <a:pt x="1941" y="2597"/>
                    <a:pt x="1622" y="2255"/>
                    <a:pt x="1307" y="2255"/>
                  </a:cubicBezTo>
                  <a:cubicBezTo>
                    <a:pt x="1162" y="2255"/>
                    <a:pt x="1019" y="2327"/>
                    <a:pt x="929" y="2500"/>
                  </a:cubicBezTo>
                  <a:cubicBezTo>
                    <a:pt x="702" y="2898"/>
                    <a:pt x="512" y="3334"/>
                    <a:pt x="398" y="3770"/>
                  </a:cubicBezTo>
                  <a:cubicBezTo>
                    <a:pt x="303" y="4188"/>
                    <a:pt x="247" y="4605"/>
                    <a:pt x="247" y="5022"/>
                  </a:cubicBezTo>
                  <a:cubicBezTo>
                    <a:pt x="247" y="7809"/>
                    <a:pt x="2503" y="10066"/>
                    <a:pt x="5290" y="10066"/>
                  </a:cubicBezTo>
                  <a:cubicBezTo>
                    <a:pt x="8305" y="10066"/>
                    <a:pt x="10637" y="7430"/>
                    <a:pt x="10277" y="4415"/>
                  </a:cubicBezTo>
                  <a:cubicBezTo>
                    <a:pt x="9967" y="1835"/>
                    <a:pt x="7773" y="1"/>
                    <a:pt x="5293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6"/>
            <p:cNvSpPr/>
            <p:nvPr/>
          </p:nvSpPr>
          <p:spPr>
            <a:xfrm>
              <a:off x="2592538" y="1665900"/>
              <a:ext cx="137975" cy="115325"/>
            </a:xfrm>
            <a:custGeom>
              <a:avLst/>
              <a:gdLst/>
              <a:ahLst/>
              <a:cxnLst/>
              <a:rect l="l" t="t" r="r" b="b"/>
              <a:pathLst>
                <a:path w="5519" h="4613" extrusionOk="0">
                  <a:moveTo>
                    <a:pt x="3940" y="929"/>
                  </a:moveTo>
                  <a:cubicBezTo>
                    <a:pt x="4322" y="929"/>
                    <a:pt x="4609" y="1244"/>
                    <a:pt x="4609" y="1612"/>
                  </a:cubicBezTo>
                  <a:cubicBezTo>
                    <a:pt x="4609" y="1916"/>
                    <a:pt x="4400" y="2219"/>
                    <a:pt x="3907" y="2636"/>
                  </a:cubicBezTo>
                  <a:cubicBezTo>
                    <a:pt x="3680" y="2845"/>
                    <a:pt x="3395" y="3053"/>
                    <a:pt x="3073" y="3300"/>
                  </a:cubicBezTo>
                  <a:lnTo>
                    <a:pt x="2769" y="3546"/>
                  </a:lnTo>
                  <a:lnTo>
                    <a:pt x="2466" y="3300"/>
                  </a:lnTo>
                  <a:cubicBezTo>
                    <a:pt x="1461" y="2522"/>
                    <a:pt x="930" y="2105"/>
                    <a:pt x="930" y="1631"/>
                  </a:cubicBezTo>
                  <a:cubicBezTo>
                    <a:pt x="930" y="1236"/>
                    <a:pt x="1229" y="935"/>
                    <a:pt x="1622" y="930"/>
                  </a:cubicBezTo>
                  <a:lnTo>
                    <a:pt x="1622" y="930"/>
                  </a:lnTo>
                  <a:cubicBezTo>
                    <a:pt x="2127" y="936"/>
                    <a:pt x="2296" y="1461"/>
                    <a:pt x="2333" y="1517"/>
                  </a:cubicBezTo>
                  <a:cubicBezTo>
                    <a:pt x="2400" y="1736"/>
                    <a:pt x="2584" y="1845"/>
                    <a:pt x="2769" y="1845"/>
                  </a:cubicBezTo>
                  <a:cubicBezTo>
                    <a:pt x="2954" y="1845"/>
                    <a:pt x="3139" y="1736"/>
                    <a:pt x="3205" y="1517"/>
                  </a:cubicBezTo>
                  <a:cubicBezTo>
                    <a:pt x="3205" y="1517"/>
                    <a:pt x="3395" y="930"/>
                    <a:pt x="3907" y="930"/>
                  </a:cubicBezTo>
                  <a:cubicBezTo>
                    <a:pt x="3918" y="929"/>
                    <a:pt x="3929" y="929"/>
                    <a:pt x="3940" y="929"/>
                  </a:cubicBezTo>
                  <a:close/>
                  <a:moveTo>
                    <a:pt x="1613" y="1"/>
                  </a:moveTo>
                  <a:cubicBezTo>
                    <a:pt x="722" y="1"/>
                    <a:pt x="1" y="721"/>
                    <a:pt x="20" y="1612"/>
                  </a:cubicBezTo>
                  <a:cubicBezTo>
                    <a:pt x="20" y="2560"/>
                    <a:pt x="797" y="3167"/>
                    <a:pt x="1878" y="4020"/>
                  </a:cubicBezTo>
                  <a:lnTo>
                    <a:pt x="1878" y="4039"/>
                  </a:lnTo>
                  <a:lnTo>
                    <a:pt x="2466" y="4513"/>
                  </a:lnTo>
                  <a:cubicBezTo>
                    <a:pt x="2551" y="4580"/>
                    <a:pt x="2656" y="4613"/>
                    <a:pt x="2760" y="4613"/>
                  </a:cubicBezTo>
                  <a:cubicBezTo>
                    <a:pt x="2864" y="4613"/>
                    <a:pt x="2968" y="4580"/>
                    <a:pt x="3054" y="4513"/>
                  </a:cubicBezTo>
                  <a:lnTo>
                    <a:pt x="3642" y="4039"/>
                  </a:lnTo>
                  <a:cubicBezTo>
                    <a:pt x="3964" y="3774"/>
                    <a:pt x="4248" y="3565"/>
                    <a:pt x="4495" y="3319"/>
                  </a:cubicBezTo>
                  <a:cubicBezTo>
                    <a:pt x="5026" y="2883"/>
                    <a:pt x="5500" y="2352"/>
                    <a:pt x="5500" y="1612"/>
                  </a:cubicBezTo>
                  <a:cubicBezTo>
                    <a:pt x="5519" y="721"/>
                    <a:pt x="4779" y="1"/>
                    <a:pt x="3907" y="1"/>
                  </a:cubicBezTo>
                  <a:cubicBezTo>
                    <a:pt x="3471" y="1"/>
                    <a:pt x="3054" y="190"/>
                    <a:pt x="2750" y="513"/>
                  </a:cubicBezTo>
                  <a:cubicBezTo>
                    <a:pt x="2466" y="190"/>
                    <a:pt x="2049" y="1"/>
                    <a:pt x="1613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6"/>
            <p:cNvSpPr/>
            <p:nvPr/>
          </p:nvSpPr>
          <p:spPr>
            <a:xfrm>
              <a:off x="2363663" y="1494300"/>
              <a:ext cx="595750" cy="160550"/>
            </a:xfrm>
            <a:custGeom>
              <a:avLst/>
              <a:gdLst/>
              <a:ahLst/>
              <a:cxnLst/>
              <a:rect l="l" t="t" r="r" b="b"/>
              <a:pathLst>
                <a:path w="23830" h="6422" extrusionOk="0">
                  <a:moveTo>
                    <a:pt x="11924" y="1"/>
                  </a:moveTo>
                  <a:cubicBezTo>
                    <a:pt x="6293" y="1"/>
                    <a:pt x="1628" y="4324"/>
                    <a:pt x="320" y="5632"/>
                  </a:cubicBezTo>
                  <a:cubicBezTo>
                    <a:pt x="1" y="5966"/>
                    <a:pt x="303" y="6422"/>
                    <a:pt x="659" y="6422"/>
                  </a:cubicBezTo>
                  <a:cubicBezTo>
                    <a:pt x="767" y="6422"/>
                    <a:pt x="881" y="6379"/>
                    <a:pt x="984" y="6277"/>
                  </a:cubicBezTo>
                  <a:cubicBezTo>
                    <a:pt x="2216" y="5025"/>
                    <a:pt x="6634" y="930"/>
                    <a:pt x="11924" y="930"/>
                  </a:cubicBezTo>
                  <a:cubicBezTo>
                    <a:pt x="17196" y="930"/>
                    <a:pt x="21614" y="5025"/>
                    <a:pt x="22846" y="6277"/>
                  </a:cubicBezTo>
                  <a:cubicBezTo>
                    <a:pt x="22948" y="6379"/>
                    <a:pt x="23062" y="6422"/>
                    <a:pt x="23171" y="6422"/>
                  </a:cubicBezTo>
                  <a:cubicBezTo>
                    <a:pt x="23526" y="6422"/>
                    <a:pt x="23829" y="5966"/>
                    <a:pt x="23510" y="5632"/>
                  </a:cubicBezTo>
                  <a:cubicBezTo>
                    <a:pt x="22201" y="4324"/>
                    <a:pt x="17537" y="1"/>
                    <a:pt x="11924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6"/>
            <p:cNvSpPr/>
            <p:nvPr/>
          </p:nvSpPr>
          <p:spPr>
            <a:xfrm>
              <a:off x="2367863" y="1540275"/>
              <a:ext cx="587825" cy="343225"/>
            </a:xfrm>
            <a:custGeom>
              <a:avLst/>
              <a:gdLst/>
              <a:ahLst/>
              <a:cxnLst/>
              <a:rect l="l" t="t" r="r" b="b"/>
              <a:pathLst>
                <a:path w="23513" h="13729" extrusionOk="0">
                  <a:moveTo>
                    <a:pt x="11756" y="930"/>
                  </a:moveTo>
                  <a:cubicBezTo>
                    <a:pt x="14752" y="930"/>
                    <a:pt x="17540" y="2617"/>
                    <a:pt x="19360" y="4040"/>
                  </a:cubicBezTo>
                  <a:cubicBezTo>
                    <a:pt x="20460" y="4893"/>
                    <a:pt x="21465" y="5841"/>
                    <a:pt x="22394" y="6884"/>
                  </a:cubicBezTo>
                  <a:cubicBezTo>
                    <a:pt x="21465" y="7908"/>
                    <a:pt x="20460" y="8856"/>
                    <a:pt x="19360" y="9728"/>
                  </a:cubicBezTo>
                  <a:cubicBezTo>
                    <a:pt x="17540" y="11150"/>
                    <a:pt x="14752" y="12819"/>
                    <a:pt x="11756" y="12819"/>
                  </a:cubicBezTo>
                  <a:cubicBezTo>
                    <a:pt x="8760" y="12819"/>
                    <a:pt x="5954" y="11150"/>
                    <a:pt x="4134" y="9728"/>
                  </a:cubicBezTo>
                  <a:cubicBezTo>
                    <a:pt x="3034" y="8856"/>
                    <a:pt x="2010" y="7908"/>
                    <a:pt x="1081" y="6884"/>
                  </a:cubicBezTo>
                  <a:cubicBezTo>
                    <a:pt x="2010" y="5841"/>
                    <a:pt x="3034" y="4893"/>
                    <a:pt x="4134" y="4040"/>
                  </a:cubicBezTo>
                  <a:cubicBezTo>
                    <a:pt x="5954" y="2617"/>
                    <a:pt x="8741" y="930"/>
                    <a:pt x="11756" y="930"/>
                  </a:cubicBezTo>
                  <a:close/>
                  <a:moveTo>
                    <a:pt x="11756" y="1"/>
                  </a:moveTo>
                  <a:cubicBezTo>
                    <a:pt x="8779" y="1"/>
                    <a:pt x="5916" y="1461"/>
                    <a:pt x="3565" y="3319"/>
                  </a:cubicBezTo>
                  <a:cubicBezTo>
                    <a:pt x="2314" y="4286"/>
                    <a:pt x="1157" y="5386"/>
                    <a:pt x="133" y="6599"/>
                  </a:cubicBezTo>
                  <a:cubicBezTo>
                    <a:pt x="0" y="6770"/>
                    <a:pt x="0" y="6998"/>
                    <a:pt x="133" y="7168"/>
                  </a:cubicBezTo>
                  <a:cubicBezTo>
                    <a:pt x="1157" y="8382"/>
                    <a:pt x="2314" y="9463"/>
                    <a:pt x="3565" y="10430"/>
                  </a:cubicBezTo>
                  <a:cubicBezTo>
                    <a:pt x="5935" y="12269"/>
                    <a:pt x="8779" y="13729"/>
                    <a:pt x="11756" y="13729"/>
                  </a:cubicBezTo>
                  <a:cubicBezTo>
                    <a:pt x="14714" y="13729"/>
                    <a:pt x="17578" y="12288"/>
                    <a:pt x="19948" y="10430"/>
                  </a:cubicBezTo>
                  <a:cubicBezTo>
                    <a:pt x="21199" y="9463"/>
                    <a:pt x="22337" y="8363"/>
                    <a:pt x="23361" y="7149"/>
                  </a:cubicBezTo>
                  <a:cubicBezTo>
                    <a:pt x="23512" y="6979"/>
                    <a:pt x="23512" y="6751"/>
                    <a:pt x="23361" y="6580"/>
                  </a:cubicBezTo>
                  <a:cubicBezTo>
                    <a:pt x="22337" y="5367"/>
                    <a:pt x="21199" y="4286"/>
                    <a:pt x="19948" y="3319"/>
                  </a:cubicBezTo>
                  <a:cubicBezTo>
                    <a:pt x="17578" y="1461"/>
                    <a:pt x="14733" y="1"/>
                    <a:pt x="1175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6"/>
            <p:cNvSpPr/>
            <p:nvPr/>
          </p:nvSpPr>
          <p:spPr>
            <a:xfrm>
              <a:off x="2649913" y="1358025"/>
              <a:ext cx="23250" cy="90800"/>
            </a:xfrm>
            <a:custGeom>
              <a:avLst/>
              <a:gdLst/>
              <a:ahLst/>
              <a:cxnLst/>
              <a:rect l="l" t="t" r="r" b="b"/>
              <a:pathLst>
                <a:path w="930" h="3632" extrusionOk="0">
                  <a:moveTo>
                    <a:pt x="458" y="0"/>
                  </a:moveTo>
                  <a:cubicBezTo>
                    <a:pt x="237" y="0"/>
                    <a:pt x="19" y="142"/>
                    <a:pt x="0" y="427"/>
                  </a:cubicBezTo>
                  <a:lnTo>
                    <a:pt x="0" y="3176"/>
                  </a:lnTo>
                  <a:cubicBezTo>
                    <a:pt x="0" y="3423"/>
                    <a:pt x="209" y="3631"/>
                    <a:pt x="474" y="3631"/>
                  </a:cubicBezTo>
                  <a:cubicBezTo>
                    <a:pt x="721" y="3631"/>
                    <a:pt x="929" y="3423"/>
                    <a:pt x="929" y="3176"/>
                  </a:cubicBezTo>
                  <a:lnTo>
                    <a:pt x="929" y="427"/>
                  </a:lnTo>
                  <a:cubicBezTo>
                    <a:pt x="901" y="142"/>
                    <a:pt x="678" y="0"/>
                    <a:pt x="45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6"/>
            <p:cNvSpPr/>
            <p:nvPr/>
          </p:nvSpPr>
          <p:spPr>
            <a:xfrm>
              <a:off x="2480313" y="1401750"/>
              <a:ext cx="65175" cy="83050"/>
            </a:xfrm>
            <a:custGeom>
              <a:avLst/>
              <a:gdLst/>
              <a:ahLst/>
              <a:cxnLst/>
              <a:rect l="l" t="t" r="r" b="b"/>
              <a:pathLst>
                <a:path w="2607" h="3322" extrusionOk="0">
                  <a:moveTo>
                    <a:pt x="626" y="0"/>
                  </a:moveTo>
                  <a:cubicBezTo>
                    <a:pt x="312" y="0"/>
                    <a:pt x="1" y="340"/>
                    <a:pt x="224" y="707"/>
                  </a:cubicBezTo>
                  <a:lnTo>
                    <a:pt x="1589" y="3077"/>
                  </a:lnTo>
                  <a:cubicBezTo>
                    <a:pt x="1684" y="3250"/>
                    <a:pt x="1830" y="3321"/>
                    <a:pt x="1975" y="3321"/>
                  </a:cubicBezTo>
                  <a:cubicBezTo>
                    <a:pt x="2292" y="3321"/>
                    <a:pt x="2606" y="2980"/>
                    <a:pt x="2385" y="2603"/>
                  </a:cubicBezTo>
                  <a:lnTo>
                    <a:pt x="1001" y="233"/>
                  </a:lnTo>
                  <a:cubicBezTo>
                    <a:pt x="907" y="68"/>
                    <a:pt x="766" y="0"/>
                    <a:pt x="626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6"/>
            <p:cNvSpPr/>
            <p:nvPr/>
          </p:nvSpPr>
          <p:spPr>
            <a:xfrm>
              <a:off x="2779788" y="1401750"/>
              <a:ext cx="62625" cy="82375"/>
            </a:xfrm>
            <a:custGeom>
              <a:avLst/>
              <a:gdLst/>
              <a:ahLst/>
              <a:cxnLst/>
              <a:rect l="l" t="t" r="r" b="b"/>
              <a:pathLst>
                <a:path w="2505" h="3295" extrusionOk="0">
                  <a:moveTo>
                    <a:pt x="1889" y="0"/>
                  </a:moveTo>
                  <a:cubicBezTo>
                    <a:pt x="1751" y="0"/>
                    <a:pt x="1612" y="68"/>
                    <a:pt x="1518" y="233"/>
                  </a:cubicBezTo>
                  <a:lnTo>
                    <a:pt x="133" y="2603"/>
                  </a:lnTo>
                  <a:cubicBezTo>
                    <a:pt x="1" y="2830"/>
                    <a:pt x="77" y="3115"/>
                    <a:pt x="304" y="3228"/>
                  </a:cubicBezTo>
                  <a:cubicBezTo>
                    <a:pt x="381" y="3273"/>
                    <a:pt x="463" y="3295"/>
                    <a:pt x="542" y="3295"/>
                  </a:cubicBezTo>
                  <a:cubicBezTo>
                    <a:pt x="696" y="3295"/>
                    <a:pt x="842" y="3215"/>
                    <a:pt x="930" y="3077"/>
                  </a:cubicBezTo>
                  <a:lnTo>
                    <a:pt x="2295" y="707"/>
                  </a:lnTo>
                  <a:cubicBezTo>
                    <a:pt x="2505" y="340"/>
                    <a:pt x="2199" y="0"/>
                    <a:pt x="1889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8" name="Google Shape;2188;p26"/>
          <p:cNvGrpSpPr/>
          <p:nvPr/>
        </p:nvGrpSpPr>
        <p:grpSpPr>
          <a:xfrm>
            <a:off x="7312065" y="2673016"/>
            <a:ext cx="365769" cy="326832"/>
            <a:chOff x="3131538" y="1356825"/>
            <a:chExt cx="430925" cy="385825"/>
          </a:xfrm>
        </p:grpSpPr>
        <p:sp>
          <p:nvSpPr>
            <p:cNvPr id="2189" name="Google Shape;2189;p26"/>
            <p:cNvSpPr/>
            <p:nvPr/>
          </p:nvSpPr>
          <p:spPr>
            <a:xfrm>
              <a:off x="3141013" y="1364900"/>
              <a:ext cx="399625" cy="194850"/>
            </a:xfrm>
            <a:custGeom>
              <a:avLst/>
              <a:gdLst/>
              <a:ahLst/>
              <a:cxnLst/>
              <a:rect l="l" t="t" r="r" b="b"/>
              <a:pathLst>
                <a:path w="15985" h="7794" extrusionOk="0">
                  <a:moveTo>
                    <a:pt x="8002" y="0"/>
                  </a:moveTo>
                  <a:cubicBezTo>
                    <a:pt x="3698" y="0"/>
                    <a:pt x="0" y="3489"/>
                    <a:pt x="0" y="7793"/>
                  </a:cubicBezTo>
                  <a:lnTo>
                    <a:pt x="1347" y="7793"/>
                  </a:lnTo>
                  <a:cubicBezTo>
                    <a:pt x="1669" y="7793"/>
                    <a:pt x="1953" y="7547"/>
                    <a:pt x="1991" y="7224"/>
                  </a:cubicBezTo>
                  <a:cubicBezTo>
                    <a:pt x="2295" y="4266"/>
                    <a:pt x="4968" y="1953"/>
                    <a:pt x="8002" y="1953"/>
                  </a:cubicBezTo>
                  <a:cubicBezTo>
                    <a:pt x="11017" y="1953"/>
                    <a:pt x="13729" y="4266"/>
                    <a:pt x="14013" y="7224"/>
                  </a:cubicBezTo>
                  <a:cubicBezTo>
                    <a:pt x="14051" y="7547"/>
                    <a:pt x="14316" y="7793"/>
                    <a:pt x="14658" y="7793"/>
                  </a:cubicBezTo>
                  <a:lnTo>
                    <a:pt x="15985" y="7793"/>
                  </a:lnTo>
                  <a:cubicBezTo>
                    <a:pt x="15985" y="3489"/>
                    <a:pt x="12287" y="0"/>
                    <a:pt x="8002" y="0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6"/>
            <p:cNvSpPr/>
            <p:nvPr/>
          </p:nvSpPr>
          <p:spPr>
            <a:xfrm>
              <a:off x="3498438" y="1559725"/>
              <a:ext cx="42200" cy="61650"/>
            </a:xfrm>
            <a:custGeom>
              <a:avLst/>
              <a:gdLst/>
              <a:ahLst/>
              <a:cxnLst/>
              <a:rect l="l" t="t" r="r" b="b"/>
              <a:pathLst>
                <a:path w="1688" h="2466" extrusionOk="0">
                  <a:moveTo>
                    <a:pt x="399" y="0"/>
                  </a:moveTo>
                  <a:cubicBezTo>
                    <a:pt x="380" y="721"/>
                    <a:pt x="247" y="1441"/>
                    <a:pt x="0" y="2124"/>
                  </a:cubicBezTo>
                  <a:lnTo>
                    <a:pt x="1214" y="2446"/>
                  </a:lnTo>
                  <a:lnTo>
                    <a:pt x="1271" y="2465"/>
                  </a:lnTo>
                  <a:cubicBezTo>
                    <a:pt x="1536" y="1669"/>
                    <a:pt x="1669" y="834"/>
                    <a:pt x="1688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6"/>
            <p:cNvSpPr/>
            <p:nvPr/>
          </p:nvSpPr>
          <p:spPr>
            <a:xfrm>
              <a:off x="3468088" y="1612800"/>
              <a:ext cx="74450" cy="118650"/>
            </a:xfrm>
            <a:custGeom>
              <a:avLst/>
              <a:gdLst/>
              <a:ahLst/>
              <a:cxnLst/>
              <a:rect l="l" t="t" r="r" b="b"/>
              <a:pathLst>
                <a:path w="2978" h="4746" extrusionOk="0">
                  <a:moveTo>
                    <a:pt x="1214" y="1"/>
                  </a:moveTo>
                  <a:cubicBezTo>
                    <a:pt x="1176" y="134"/>
                    <a:pt x="1" y="4381"/>
                    <a:pt x="1" y="4381"/>
                  </a:cubicBezTo>
                  <a:lnTo>
                    <a:pt x="1252" y="4722"/>
                  </a:lnTo>
                  <a:cubicBezTo>
                    <a:pt x="1308" y="4738"/>
                    <a:pt x="1365" y="4745"/>
                    <a:pt x="1420" y="4745"/>
                  </a:cubicBezTo>
                  <a:cubicBezTo>
                    <a:pt x="1705" y="4745"/>
                    <a:pt x="1969" y="4553"/>
                    <a:pt x="2049" y="4267"/>
                  </a:cubicBezTo>
                  <a:lnTo>
                    <a:pt x="2883" y="1139"/>
                  </a:lnTo>
                  <a:cubicBezTo>
                    <a:pt x="2978" y="778"/>
                    <a:pt x="2769" y="418"/>
                    <a:pt x="2428" y="342"/>
                  </a:cubicBezTo>
                  <a:lnTo>
                    <a:pt x="1214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6"/>
            <p:cNvSpPr/>
            <p:nvPr/>
          </p:nvSpPr>
          <p:spPr>
            <a:xfrm>
              <a:off x="3403163" y="1583800"/>
              <a:ext cx="97200" cy="150475"/>
            </a:xfrm>
            <a:custGeom>
              <a:avLst/>
              <a:gdLst/>
              <a:ahLst/>
              <a:cxnLst/>
              <a:rect l="l" t="t" r="r" b="b"/>
              <a:pathLst>
                <a:path w="3888" h="6019" extrusionOk="0">
                  <a:moveTo>
                    <a:pt x="1910" y="0"/>
                  </a:moveTo>
                  <a:cubicBezTo>
                    <a:pt x="1615" y="0"/>
                    <a:pt x="1353" y="193"/>
                    <a:pt x="1290" y="478"/>
                  </a:cubicBezTo>
                  <a:lnTo>
                    <a:pt x="95" y="4858"/>
                  </a:lnTo>
                  <a:cubicBezTo>
                    <a:pt x="0" y="5200"/>
                    <a:pt x="209" y="5560"/>
                    <a:pt x="550" y="5655"/>
                  </a:cubicBezTo>
                  <a:lnTo>
                    <a:pt x="569" y="5655"/>
                  </a:lnTo>
                  <a:lnTo>
                    <a:pt x="1820" y="5996"/>
                  </a:lnTo>
                  <a:cubicBezTo>
                    <a:pt x="1876" y="6012"/>
                    <a:pt x="1933" y="6019"/>
                    <a:pt x="1988" y="6019"/>
                  </a:cubicBezTo>
                  <a:cubicBezTo>
                    <a:pt x="2273" y="6019"/>
                    <a:pt x="2538" y="5826"/>
                    <a:pt x="2617" y="5541"/>
                  </a:cubicBezTo>
                  <a:lnTo>
                    <a:pt x="3679" y="1540"/>
                  </a:lnTo>
                  <a:lnTo>
                    <a:pt x="3792" y="1142"/>
                  </a:lnTo>
                  <a:cubicBezTo>
                    <a:pt x="3887" y="801"/>
                    <a:pt x="3679" y="440"/>
                    <a:pt x="3337" y="346"/>
                  </a:cubicBezTo>
                  <a:lnTo>
                    <a:pt x="2086" y="23"/>
                  </a:lnTo>
                  <a:cubicBezTo>
                    <a:pt x="2027" y="8"/>
                    <a:pt x="1968" y="0"/>
                    <a:pt x="1910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6"/>
            <p:cNvSpPr/>
            <p:nvPr/>
          </p:nvSpPr>
          <p:spPr>
            <a:xfrm>
              <a:off x="3181788" y="1583800"/>
              <a:ext cx="97200" cy="150475"/>
            </a:xfrm>
            <a:custGeom>
              <a:avLst/>
              <a:gdLst/>
              <a:ahLst/>
              <a:cxnLst/>
              <a:rect l="l" t="t" r="r" b="b"/>
              <a:pathLst>
                <a:path w="3888" h="6019" extrusionOk="0">
                  <a:moveTo>
                    <a:pt x="1976" y="0"/>
                  </a:moveTo>
                  <a:cubicBezTo>
                    <a:pt x="1919" y="0"/>
                    <a:pt x="1860" y="8"/>
                    <a:pt x="1801" y="23"/>
                  </a:cubicBezTo>
                  <a:lnTo>
                    <a:pt x="550" y="346"/>
                  </a:lnTo>
                  <a:cubicBezTo>
                    <a:pt x="209" y="440"/>
                    <a:pt x="0" y="801"/>
                    <a:pt x="95" y="1142"/>
                  </a:cubicBezTo>
                  <a:lnTo>
                    <a:pt x="1290" y="5541"/>
                  </a:lnTo>
                  <a:cubicBezTo>
                    <a:pt x="1353" y="5826"/>
                    <a:pt x="1615" y="6019"/>
                    <a:pt x="1910" y="6019"/>
                  </a:cubicBezTo>
                  <a:cubicBezTo>
                    <a:pt x="1968" y="6019"/>
                    <a:pt x="2027" y="6012"/>
                    <a:pt x="2086" y="5996"/>
                  </a:cubicBezTo>
                  <a:lnTo>
                    <a:pt x="3337" y="5655"/>
                  </a:lnTo>
                  <a:cubicBezTo>
                    <a:pt x="3679" y="5560"/>
                    <a:pt x="3887" y="5219"/>
                    <a:pt x="3792" y="4858"/>
                  </a:cubicBezTo>
                  <a:lnTo>
                    <a:pt x="2598" y="478"/>
                  </a:lnTo>
                  <a:cubicBezTo>
                    <a:pt x="2519" y="193"/>
                    <a:pt x="2267" y="0"/>
                    <a:pt x="1976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6"/>
            <p:cNvSpPr/>
            <p:nvPr/>
          </p:nvSpPr>
          <p:spPr>
            <a:xfrm>
              <a:off x="3139588" y="1612800"/>
              <a:ext cx="74450" cy="118375"/>
            </a:xfrm>
            <a:custGeom>
              <a:avLst/>
              <a:gdLst/>
              <a:ahLst/>
              <a:cxnLst/>
              <a:rect l="l" t="t" r="r" b="b"/>
              <a:pathLst>
                <a:path w="2978" h="4735" extrusionOk="0">
                  <a:moveTo>
                    <a:pt x="1745" y="1"/>
                  </a:moveTo>
                  <a:lnTo>
                    <a:pt x="531" y="342"/>
                  </a:lnTo>
                  <a:lnTo>
                    <a:pt x="494" y="342"/>
                  </a:lnTo>
                  <a:cubicBezTo>
                    <a:pt x="171" y="456"/>
                    <a:pt x="1" y="797"/>
                    <a:pt x="76" y="1139"/>
                  </a:cubicBezTo>
                  <a:lnTo>
                    <a:pt x="930" y="4248"/>
                  </a:lnTo>
                  <a:cubicBezTo>
                    <a:pt x="991" y="4542"/>
                    <a:pt x="1242" y="4734"/>
                    <a:pt x="1517" y="4734"/>
                  </a:cubicBezTo>
                  <a:cubicBezTo>
                    <a:pt x="1580" y="4734"/>
                    <a:pt x="1644" y="4724"/>
                    <a:pt x="1707" y="4703"/>
                  </a:cubicBezTo>
                  <a:lnTo>
                    <a:pt x="2978" y="4381"/>
                  </a:lnTo>
                  <a:cubicBezTo>
                    <a:pt x="2978" y="4381"/>
                    <a:pt x="1802" y="134"/>
                    <a:pt x="1745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6"/>
            <p:cNvSpPr/>
            <p:nvPr/>
          </p:nvSpPr>
          <p:spPr>
            <a:xfrm>
              <a:off x="3141013" y="1559725"/>
              <a:ext cx="42225" cy="61650"/>
            </a:xfrm>
            <a:custGeom>
              <a:avLst/>
              <a:gdLst/>
              <a:ahLst/>
              <a:cxnLst/>
              <a:rect l="l" t="t" r="r" b="b"/>
              <a:pathLst>
                <a:path w="1689" h="2466" extrusionOk="0">
                  <a:moveTo>
                    <a:pt x="0" y="0"/>
                  </a:moveTo>
                  <a:cubicBezTo>
                    <a:pt x="19" y="834"/>
                    <a:pt x="171" y="1669"/>
                    <a:pt x="437" y="2465"/>
                  </a:cubicBezTo>
                  <a:lnTo>
                    <a:pt x="474" y="2446"/>
                  </a:lnTo>
                  <a:lnTo>
                    <a:pt x="1688" y="2124"/>
                  </a:lnTo>
                  <a:cubicBezTo>
                    <a:pt x="1442" y="1441"/>
                    <a:pt x="1309" y="721"/>
                    <a:pt x="1309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6"/>
            <p:cNvSpPr/>
            <p:nvPr/>
          </p:nvSpPr>
          <p:spPr>
            <a:xfrm>
              <a:off x="3447513" y="1627325"/>
              <a:ext cx="19175" cy="16425"/>
            </a:xfrm>
            <a:custGeom>
              <a:avLst/>
              <a:gdLst/>
              <a:ahLst/>
              <a:cxnLst/>
              <a:rect l="l" t="t" r="r" b="b"/>
              <a:pathLst>
                <a:path w="767" h="657" extrusionOk="0">
                  <a:moveTo>
                    <a:pt x="414" y="1"/>
                  </a:moveTo>
                  <a:cubicBezTo>
                    <a:pt x="166" y="1"/>
                    <a:pt x="1" y="275"/>
                    <a:pt x="122" y="501"/>
                  </a:cubicBezTo>
                  <a:cubicBezTo>
                    <a:pt x="187" y="606"/>
                    <a:pt x="294" y="656"/>
                    <a:pt x="401" y="656"/>
                  </a:cubicBezTo>
                  <a:cubicBezTo>
                    <a:pt x="544" y="656"/>
                    <a:pt x="686" y="568"/>
                    <a:pt x="729" y="406"/>
                  </a:cubicBezTo>
                  <a:cubicBezTo>
                    <a:pt x="767" y="235"/>
                    <a:pt x="653" y="65"/>
                    <a:pt x="483" y="8"/>
                  </a:cubicBezTo>
                  <a:cubicBezTo>
                    <a:pt x="459" y="3"/>
                    <a:pt x="436" y="1"/>
                    <a:pt x="414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6"/>
            <p:cNvSpPr/>
            <p:nvPr/>
          </p:nvSpPr>
          <p:spPr>
            <a:xfrm>
              <a:off x="3214913" y="1627250"/>
              <a:ext cx="19500" cy="16300"/>
            </a:xfrm>
            <a:custGeom>
              <a:avLst/>
              <a:gdLst/>
              <a:ahLst/>
              <a:cxnLst/>
              <a:rect l="l" t="t" r="r" b="b"/>
              <a:pathLst>
                <a:path w="780" h="652" extrusionOk="0">
                  <a:moveTo>
                    <a:pt x="367" y="0"/>
                  </a:moveTo>
                  <a:cubicBezTo>
                    <a:pt x="171" y="0"/>
                    <a:pt x="0" y="187"/>
                    <a:pt x="59" y="409"/>
                  </a:cubicBezTo>
                  <a:cubicBezTo>
                    <a:pt x="91" y="549"/>
                    <a:pt x="224" y="651"/>
                    <a:pt x="366" y="651"/>
                  </a:cubicBezTo>
                  <a:cubicBezTo>
                    <a:pt x="396" y="651"/>
                    <a:pt x="427" y="646"/>
                    <a:pt x="458" y="636"/>
                  </a:cubicBezTo>
                  <a:cubicBezTo>
                    <a:pt x="742" y="561"/>
                    <a:pt x="780" y="200"/>
                    <a:pt x="533" y="49"/>
                  </a:cubicBezTo>
                  <a:cubicBezTo>
                    <a:pt x="479" y="15"/>
                    <a:pt x="422" y="0"/>
                    <a:pt x="367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6"/>
            <p:cNvSpPr/>
            <p:nvPr/>
          </p:nvSpPr>
          <p:spPr>
            <a:xfrm>
              <a:off x="3131538" y="1356825"/>
              <a:ext cx="430925" cy="385825"/>
            </a:xfrm>
            <a:custGeom>
              <a:avLst/>
              <a:gdLst/>
              <a:ahLst/>
              <a:cxnLst/>
              <a:rect l="l" t="t" r="r" b="b"/>
              <a:pathLst>
                <a:path w="17237" h="15433" extrusionOk="0">
                  <a:moveTo>
                    <a:pt x="8381" y="645"/>
                  </a:moveTo>
                  <a:cubicBezTo>
                    <a:pt x="12420" y="645"/>
                    <a:pt x="15852" y="3888"/>
                    <a:pt x="16023" y="7794"/>
                  </a:cubicBezTo>
                  <a:lnTo>
                    <a:pt x="15037" y="7794"/>
                  </a:lnTo>
                  <a:cubicBezTo>
                    <a:pt x="14866" y="7794"/>
                    <a:pt x="14733" y="7680"/>
                    <a:pt x="14714" y="7509"/>
                  </a:cubicBezTo>
                  <a:cubicBezTo>
                    <a:pt x="14411" y="4362"/>
                    <a:pt x="11548" y="1954"/>
                    <a:pt x="8381" y="1954"/>
                  </a:cubicBezTo>
                  <a:cubicBezTo>
                    <a:pt x="5196" y="1954"/>
                    <a:pt x="2351" y="4362"/>
                    <a:pt x="2048" y="7509"/>
                  </a:cubicBezTo>
                  <a:cubicBezTo>
                    <a:pt x="2029" y="7680"/>
                    <a:pt x="1877" y="7794"/>
                    <a:pt x="1726" y="7794"/>
                  </a:cubicBezTo>
                  <a:lnTo>
                    <a:pt x="721" y="7794"/>
                  </a:lnTo>
                  <a:cubicBezTo>
                    <a:pt x="910" y="3888"/>
                    <a:pt x="4342" y="645"/>
                    <a:pt x="8381" y="645"/>
                  </a:cubicBezTo>
                  <a:close/>
                  <a:moveTo>
                    <a:pt x="1384" y="8439"/>
                  </a:moveTo>
                  <a:cubicBezTo>
                    <a:pt x="1403" y="8969"/>
                    <a:pt x="1498" y="9500"/>
                    <a:pt x="1669" y="10012"/>
                  </a:cubicBezTo>
                  <a:lnTo>
                    <a:pt x="1043" y="10183"/>
                  </a:lnTo>
                  <a:cubicBezTo>
                    <a:pt x="872" y="9614"/>
                    <a:pt x="759" y="9026"/>
                    <a:pt x="721" y="8439"/>
                  </a:cubicBezTo>
                  <a:close/>
                  <a:moveTo>
                    <a:pt x="16023" y="8439"/>
                  </a:moveTo>
                  <a:cubicBezTo>
                    <a:pt x="16004" y="9026"/>
                    <a:pt x="15890" y="9614"/>
                    <a:pt x="15719" y="10183"/>
                  </a:cubicBezTo>
                  <a:lnTo>
                    <a:pt x="15094" y="10012"/>
                  </a:lnTo>
                  <a:cubicBezTo>
                    <a:pt x="15245" y="9500"/>
                    <a:pt x="15340" y="8988"/>
                    <a:pt x="15378" y="8439"/>
                  </a:cubicBezTo>
                  <a:close/>
                  <a:moveTo>
                    <a:pt x="1877" y="10638"/>
                  </a:moveTo>
                  <a:lnTo>
                    <a:pt x="1877" y="10638"/>
                  </a:lnTo>
                  <a:cubicBezTo>
                    <a:pt x="1972" y="10884"/>
                    <a:pt x="1802" y="10336"/>
                    <a:pt x="2897" y="14394"/>
                  </a:cubicBezTo>
                  <a:lnTo>
                    <a:pt x="2897" y="14394"/>
                  </a:lnTo>
                  <a:lnTo>
                    <a:pt x="1953" y="14639"/>
                  </a:lnTo>
                  <a:cubicBezTo>
                    <a:pt x="1923" y="14649"/>
                    <a:pt x="1892" y="14654"/>
                    <a:pt x="1862" y="14654"/>
                  </a:cubicBezTo>
                  <a:cubicBezTo>
                    <a:pt x="1720" y="14654"/>
                    <a:pt x="1586" y="14552"/>
                    <a:pt x="1555" y="14411"/>
                  </a:cubicBezTo>
                  <a:lnTo>
                    <a:pt x="721" y="11283"/>
                  </a:lnTo>
                  <a:cubicBezTo>
                    <a:pt x="683" y="11112"/>
                    <a:pt x="759" y="10941"/>
                    <a:pt x="929" y="10885"/>
                  </a:cubicBezTo>
                  <a:lnTo>
                    <a:pt x="948" y="10885"/>
                  </a:lnTo>
                  <a:lnTo>
                    <a:pt x="1877" y="10638"/>
                  </a:lnTo>
                  <a:close/>
                  <a:moveTo>
                    <a:pt x="14866" y="10638"/>
                  </a:moveTo>
                  <a:lnTo>
                    <a:pt x="15814" y="10885"/>
                  </a:lnTo>
                  <a:cubicBezTo>
                    <a:pt x="15985" y="10941"/>
                    <a:pt x="16061" y="11112"/>
                    <a:pt x="16023" y="11283"/>
                  </a:cubicBezTo>
                  <a:lnTo>
                    <a:pt x="16042" y="11283"/>
                  </a:lnTo>
                  <a:lnTo>
                    <a:pt x="15188" y="14411"/>
                  </a:lnTo>
                  <a:cubicBezTo>
                    <a:pt x="15157" y="14552"/>
                    <a:pt x="15036" y="14654"/>
                    <a:pt x="14889" y="14654"/>
                  </a:cubicBezTo>
                  <a:cubicBezTo>
                    <a:pt x="14857" y="14654"/>
                    <a:pt x="14824" y="14649"/>
                    <a:pt x="14790" y="14639"/>
                  </a:cubicBezTo>
                  <a:lnTo>
                    <a:pt x="13842" y="14392"/>
                  </a:lnTo>
                  <a:cubicBezTo>
                    <a:pt x="14942" y="10335"/>
                    <a:pt x="14771" y="10866"/>
                    <a:pt x="14866" y="10638"/>
                  </a:cubicBezTo>
                  <a:close/>
                  <a:moveTo>
                    <a:pt x="4000" y="9397"/>
                  </a:moveTo>
                  <a:cubicBezTo>
                    <a:pt x="4143" y="9397"/>
                    <a:pt x="4275" y="9490"/>
                    <a:pt x="4323" y="9652"/>
                  </a:cubicBezTo>
                  <a:lnTo>
                    <a:pt x="5499" y="14032"/>
                  </a:lnTo>
                  <a:cubicBezTo>
                    <a:pt x="5556" y="14222"/>
                    <a:pt x="5442" y="14392"/>
                    <a:pt x="5272" y="14430"/>
                  </a:cubicBezTo>
                  <a:lnTo>
                    <a:pt x="4949" y="14525"/>
                  </a:lnTo>
                  <a:lnTo>
                    <a:pt x="4361" y="12326"/>
                  </a:lnTo>
                  <a:cubicBezTo>
                    <a:pt x="4322" y="12131"/>
                    <a:pt x="4185" y="12048"/>
                    <a:pt x="4046" y="12048"/>
                  </a:cubicBezTo>
                  <a:cubicBezTo>
                    <a:pt x="3847" y="12048"/>
                    <a:pt x="3646" y="12220"/>
                    <a:pt x="3736" y="12477"/>
                  </a:cubicBezTo>
                  <a:lnTo>
                    <a:pt x="4323" y="14696"/>
                  </a:lnTo>
                  <a:lnTo>
                    <a:pt x="4001" y="14772"/>
                  </a:lnTo>
                  <a:cubicBezTo>
                    <a:pt x="3976" y="14777"/>
                    <a:pt x="3951" y="14780"/>
                    <a:pt x="3927" y="14780"/>
                  </a:cubicBezTo>
                  <a:cubicBezTo>
                    <a:pt x="3783" y="14780"/>
                    <a:pt x="3654" y="14687"/>
                    <a:pt x="3622" y="14525"/>
                  </a:cubicBezTo>
                  <a:lnTo>
                    <a:pt x="2427" y="10145"/>
                  </a:lnTo>
                  <a:cubicBezTo>
                    <a:pt x="2389" y="9974"/>
                    <a:pt x="2484" y="9785"/>
                    <a:pt x="2674" y="9747"/>
                  </a:cubicBezTo>
                  <a:lnTo>
                    <a:pt x="3925" y="9406"/>
                  </a:lnTo>
                  <a:cubicBezTo>
                    <a:pt x="3950" y="9400"/>
                    <a:pt x="3975" y="9397"/>
                    <a:pt x="4000" y="9397"/>
                  </a:cubicBezTo>
                  <a:close/>
                  <a:moveTo>
                    <a:pt x="12761" y="9406"/>
                  </a:moveTo>
                  <a:cubicBezTo>
                    <a:pt x="12780" y="9406"/>
                    <a:pt x="12799" y="9406"/>
                    <a:pt x="12837" y="9425"/>
                  </a:cubicBezTo>
                  <a:lnTo>
                    <a:pt x="14089" y="9747"/>
                  </a:lnTo>
                  <a:cubicBezTo>
                    <a:pt x="14259" y="9804"/>
                    <a:pt x="14373" y="9974"/>
                    <a:pt x="14335" y="10145"/>
                  </a:cubicBezTo>
                  <a:lnTo>
                    <a:pt x="13141" y="14525"/>
                  </a:lnTo>
                  <a:cubicBezTo>
                    <a:pt x="13108" y="14687"/>
                    <a:pt x="12965" y="14780"/>
                    <a:pt x="12818" y="14780"/>
                  </a:cubicBezTo>
                  <a:cubicBezTo>
                    <a:pt x="12793" y="14780"/>
                    <a:pt x="12767" y="14777"/>
                    <a:pt x="12742" y="14772"/>
                  </a:cubicBezTo>
                  <a:lnTo>
                    <a:pt x="12439" y="14696"/>
                  </a:lnTo>
                  <a:lnTo>
                    <a:pt x="13027" y="12496"/>
                  </a:lnTo>
                  <a:cubicBezTo>
                    <a:pt x="13061" y="12257"/>
                    <a:pt x="12877" y="12107"/>
                    <a:pt x="12695" y="12107"/>
                  </a:cubicBezTo>
                  <a:cubicBezTo>
                    <a:pt x="12574" y="12107"/>
                    <a:pt x="12454" y="12174"/>
                    <a:pt x="12401" y="12326"/>
                  </a:cubicBezTo>
                  <a:lnTo>
                    <a:pt x="11813" y="14525"/>
                  </a:lnTo>
                  <a:lnTo>
                    <a:pt x="11491" y="14430"/>
                  </a:lnTo>
                  <a:cubicBezTo>
                    <a:pt x="11320" y="14392"/>
                    <a:pt x="11206" y="14203"/>
                    <a:pt x="11263" y="14032"/>
                  </a:cubicBezTo>
                  <a:lnTo>
                    <a:pt x="12439" y="9652"/>
                  </a:lnTo>
                  <a:cubicBezTo>
                    <a:pt x="12477" y="9500"/>
                    <a:pt x="12610" y="9406"/>
                    <a:pt x="12761" y="9406"/>
                  </a:cubicBezTo>
                  <a:close/>
                  <a:moveTo>
                    <a:pt x="8381" y="1"/>
                  </a:moveTo>
                  <a:cubicBezTo>
                    <a:pt x="3906" y="1"/>
                    <a:pt x="57" y="3622"/>
                    <a:pt x="57" y="8116"/>
                  </a:cubicBezTo>
                  <a:cubicBezTo>
                    <a:pt x="57" y="8894"/>
                    <a:pt x="190" y="9671"/>
                    <a:pt x="436" y="10429"/>
                  </a:cubicBezTo>
                  <a:cubicBezTo>
                    <a:pt x="133" y="10657"/>
                    <a:pt x="0" y="11055"/>
                    <a:pt x="95" y="11434"/>
                  </a:cubicBezTo>
                  <a:lnTo>
                    <a:pt x="929" y="14582"/>
                  </a:lnTo>
                  <a:cubicBezTo>
                    <a:pt x="1041" y="15013"/>
                    <a:pt x="1434" y="15296"/>
                    <a:pt x="1873" y="15296"/>
                  </a:cubicBezTo>
                  <a:cubicBezTo>
                    <a:pt x="1955" y="15296"/>
                    <a:pt x="2040" y="15286"/>
                    <a:pt x="2124" y="15265"/>
                  </a:cubicBezTo>
                  <a:lnTo>
                    <a:pt x="3110" y="14999"/>
                  </a:lnTo>
                  <a:cubicBezTo>
                    <a:pt x="3290" y="15269"/>
                    <a:pt x="3601" y="15432"/>
                    <a:pt x="3920" y="15432"/>
                  </a:cubicBezTo>
                  <a:cubicBezTo>
                    <a:pt x="4004" y="15432"/>
                    <a:pt x="4089" y="15421"/>
                    <a:pt x="4172" y="15397"/>
                  </a:cubicBezTo>
                  <a:lnTo>
                    <a:pt x="5423" y="15056"/>
                  </a:lnTo>
                  <a:cubicBezTo>
                    <a:pt x="5935" y="14923"/>
                    <a:pt x="6258" y="14392"/>
                    <a:pt x="6125" y="13880"/>
                  </a:cubicBezTo>
                  <a:lnTo>
                    <a:pt x="4949" y="9481"/>
                  </a:lnTo>
                  <a:cubicBezTo>
                    <a:pt x="4821" y="9034"/>
                    <a:pt x="4425" y="8749"/>
                    <a:pt x="3997" y="8749"/>
                  </a:cubicBezTo>
                  <a:cubicBezTo>
                    <a:pt x="3917" y="8749"/>
                    <a:pt x="3836" y="8759"/>
                    <a:pt x="3755" y="8780"/>
                  </a:cubicBezTo>
                  <a:lnTo>
                    <a:pt x="2503" y="9121"/>
                  </a:lnTo>
                  <a:cubicBezTo>
                    <a:pt x="2370" y="9159"/>
                    <a:pt x="2257" y="9216"/>
                    <a:pt x="2143" y="9292"/>
                  </a:cubicBezTo>
                  <a:cubicBezTo>
                    <a:pt x="2086" y="9007"/>
                    <a:pt x="2048" y="8704"/>
                    <a:pt x="2029" y="8401"/>
                  </a:cubicBezTo>
                  <a:cubicBezTo>
                    <a:pt x="2389" y="8287"/>
                    <a:pt x="2655" y="7964"/>
                    <a:pt x="2693" y="7585"/>
                  </a:cubicBezTo>
                  <a:cubicBezTo>
                    <a:pt x="2958" y="4836"/>
                    <a:pt x="5499" y="2598"/>
                    <a:pt x="8381" y="2598"/>
                  </a:cubicBezTo>
                  <a:cubicBezTo>
                    <a:pt x="11244" y="2598"/>
                    <a:pt x="13804" y="4836"/>
                    <a:pt x="14070" y="7585"/>
                  </a:cubicBezTo>
                  <a:cubicBezTo>
                    <a:pt x="14108" y="7964"/>
                    <a:pt x="14373" y="8287"/>
                    <a:pt x="14733" y="8401"/>
                  </a:cubicBezTo>
                  <a:cubicBezTo>
                    <a:pt x="14714" y="8704"/>
                    <a:pt x="14676" y="8988"/>
                    <a:pt x="14620" y="9292"/>
                  </a:cubicBezTo>
                  <a:cubicBezTo>
                    <a:pt x="14506" y="9216"/>
                    <a:pt x="14392" y="9159"/>
                    <a:pt x="14259" y="9121"/>
                  </a:cubicBezTo>
                  <a:lnTo>
                    <a:pt x="13008" y="8780"/>
                  </a:lnTo>
                  <a:cubicBezTo>
                    <a:pt x="12927" y="8759"/>
                    <a:pt x="12845" y="8749"/>
                    <a:pt x="12764" y="8749"/>
                  </a:cubicBezTo>
                  <a:cubicBezTo>
                    <a:pt x="12337" y="8749"/>
                    <a:pt x="11941" y="9032"/>
                    <a:pt x="11813" y="9462"/>
                  </a:cubicBezTo>
                  <a:lnTo>
                    <a:pt x="10638" y="13862"/>
                  </a:lnTo>
                  <a:cubicBezTo>
                    <a:pt x="10505" y="14373"/>
                    <a:pt x="10808" y="14904"/>
                    <a:pt x="11320" y="15037"/>
                  </a:cubicBezTo>
                  <a:lnTo>
                    <a:pt x="12572" y="15378"/>
                  </a:lnTo>
                  <a:cubicBezTo>
                    <a:pt x="12655" y="15402"/>
                    <a:pt x="12740" y="15414"/>
                    <a:pt x="12824" y="15414"/>
                  </a:cubicBezTo>
                  <a:cubicBezTo>
                    <a:pt x="13143" y="15414"/>
                    <a:pt x="13453" y="15250"/>
                    <a:pt x="13634" y="14980"/>
                  </a:cubicBezTo>
                  <a:lnTo>
                    <a:pt x="14620" y="15265"/>
                  </a:lnTo>
                  <a:cubicBezTo>
                    <a:pt x="14701" y="15285"/>
                    <a:pt x="14782" y="15295"/>
                    <a:pt x="14861" y="15295"/>
                  </a:cubicBezTo>
                  <a:cubicBezTo>
                    <a:pt x="15303" y="15295"/>
                    <a:pt x="15702" y="14997"/>
                    <a:pt x="15814" y="14563"/>
                  </a:cubicBezTo>
                  <a:lnTo>
                    <a:pt x="16648" y="11434"/>
                  </a:lnTo>
                  <a:cubicBezTo>
                    <a:pt x="16743" y="11055"/>
                    <a:pt x="16629" y="10657"/>
                    <a:pt x="16326" y="10429"/>
                  </a:cubicBezTo>
                  <a:cubicBezTo>
                    <a:pt x="17236" y="7547"/>
                    <a:pt x="16421" y="4419"/>
                    <a:pt x="14202" y="2371"/>
                  </a:cubicBezTo>
                  <a:cubicBezTo>
                    <a:pt x="12648" y="854"/>
                    <a:pt x="10543" y="1"/>
                    <a:pt x="838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9" name="Google Shape;2199;p26"/>
          <p:cNvSpPr txBox="1"/>
          <p:nvPr/>
        </p:nvSpPr>
        <p:spPr>
          <a:xfrm>
            <a:off x="709900" y="188742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the smallest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0" name="Google Shape;2200;p26"/>
          <p:cNvSpPr txBox="1"/>
          <p:nvPr/>
        </p:nvSpPr>
        <p:spPr>
          <a:xfrm>
            <a:off x="709900" y="159447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1" name="Google Shape;2201;p26"/>
          <p:cNvSpPr txBox="1"/>
          <p:nvPr/>
        </p:nvSpPr>
        <p:spPr>
          <a:xfrm>
            <a:off x="2658533" y="3456613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has a beautiful name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2" name="Google Shape;2202;p26"/>
          <p:cNvSpPr txBox="1"/>
          <p:nvPr/>
        </p:nvSpPr>
        <p:spPr>
          <a:xfrm>
            <a:off x="2658533" y="3163663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3" name="Google Shape;2203;p26"/>
          <p:cNvSpPr txBox="1"/>
          <p:nvPr/>
        </p:nvSpPr>
        <p:spPr>
          <a:xfrm>
            <a:off x="4607167" y="188742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Saturn is a gas giant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4" name="Google Shape;2204;p26"/>
          <p:cNvSpPr txBox="1"/>
          <p:nvPr/>
        </p:nvSpPr>
        <p:spPr>
          <a:xfrm>
            <a:off x="4607167" y="159447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5" name="Google Shape;2205;p26"/>
          <p:cNvSpPr txBox="1"/>
          <p:nvPr/>
        </p:nvSpPr>
        <p:spPr>
          <a:xfrm>
            <a:off x="6555800" y="3456613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far away from Earth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06" name="Google Shape;2206;p26"/>
          <p:cNvSpPr txBox="1"/>
          <p:nvPr/>
        </p:nvSpPr>
        <p:spPr>
          <a:xfrm>
            <a:off x="6555800" y="3163663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2207" name="Google Shape;2207;p26"/>
          <p:cNvGrpSpPr/>
          <p:nvPr/>
        </p:nvGrpSpPr>
        <p:grpSpPr>
          <a:xfrm>
            <a:off x="1359888" y="2588715"/>
            <a:ext cx="578325" cy="487500"/>
            <a:chOff x="1665363" y="1706700"/>
            <a:chExt cx="578325" cy="487500"/>
          </a:xfrm>
        </p:grpSpPr>
        <p:sp>
          <p:nvSpPr>
            <p:cNvPr id="2208" name="Google Shape;2208;p26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6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0" name="Google Shape;2210;p26"/>
          <p:cNvGrpSpPr/>
          <p:nvPr/>
        </p:nvGrpSpPr>
        <p:grpSpPr>
          <a:xfrm>
            <a:off x="3308521" y="2588715"/>
            <a:ext cx="578325" cy="487500"/>
            <a:chOff x="1665363" y="1706700"/>
            <a:chExt cx="578325" cy="487500"/>
          </a:xfrm>
        </p:grpSpPr>
        <p:sp>
          <p:nvSpPr>
            <p:cNvPr id="2211" name="Google Shape;2211;p26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6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3" name="Google Shape;2213;p26"/>
          <p:cNvGrpSpPr/>
          <p:nvPr/>
        </p:nvGrpSpPr>
        <p:grpSpPr>
          <a:xfrm>
            <a:off x="5257154" y="2588715"/>
            <a:ext cx="578325" cy="487500"/>
            <a:chOff x="1665363" y="1706700"/>
            <a:chExt cx="578325" cy="487500"/>
          </a:xfrm>
        </p:grpSpPr>
        <p:sp>
          <p:nvSpPr>
            <p:cNvPr id="2214" name="Google Shape;2214;p26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6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6" name="Google Shape;2216;p26"/>
          <p:cNvGrpSpPr/>
          <p:nvPr/>
        </p:nvGrpSpPr>
        <p:grpSpPr>
          <a:xfrm>
            <a:off x="7205788" y="2588715"/>
            <a:ext cx="578325" cy="487500"/>
            <a:chOff x="1665363" y="1706700"/>
            <a:chExt cx="578325" cy="487500"/>
          </a:xfrm>
        </p:grpSpPr>
        <p:sp>
          <p:nvSpPr>
            <p:cNvPr id="2217" name="Google Shape;2217;p26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6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9" name="Google Shape;2219;p26"/>
          <p:cNvSpPr txBox="1">
            <a:spLocks noGrp="1"/>
          </p:cNvSpPr>
          <p:nvPr>
            <p:ph type="title" idx="4294967295"/>
          </p:nvPr>
        </p:nvSpPr>
        <p:spPr>
          <a:xfrm flipH="1">
            <a:off x="2658533" y="1995005"/>
            <a:ext cx="1878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/2000</a:t>
            </a:r>
            <a:endParaRPr/>
          </a:p>
        </p:txBody>
      </p:sp>
      <p:sp>
        <p:nvSpPr>
          <p:cNvPr id="2220" name="Google Shape;2220;p26"/>
          <p:cNvSpPr txBox="1">
            <a:spLocks noGrp="1"/>
          </p:cNvSpPr>
          <p:nvPr>
            <p:ph type="title" idx="4294967295"/>
          </p:nvPr>
        </p:nvSpPr>
        <p:spPr>
          <a:xfrm flipH="1">
            <a:off x="6555800" y="1995005"/>
            <a:ext cx="1878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/2022</a:t>
            </a:r>
            <a:endParaRPr/>
          </a:p>
        </p:txBody>
      </p:sp>
      <p:sp>
        <p:nvSpPr>
          <p:cNvPr id="2221" name="Google Shape;2221;p26"/>
          <p:cNvSpPr txBox="1">
            <a:spLocks noGrp="1"/>
          </p:cNvSpPr>
          <p:nvPr>
            <p:ph type="title" idx="4294967295"/>
          </p:nvPr>
        </p:nvSpPr>
        <p:spPr>
          <a:xfrm flipH="1">
            <a:off x="709900" y="3175275"/>
            <a:ext cx="1878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/1900</a:t>
            </a:r>
            <a:endParaRPr/>
          </a:p>
        </p:txBody>
      </p:sp>
      <p:sp>
        <p:nvSpPr>
          <p:cNvPr id="2222" name="Google Shape;2222;p26"/>
          <p:cNvSpPr txBox="1">
            <a:spLocks noGrp="1"/>
          </p:cNvSpPr>
          <p:nvPr>
            <p:ph type="title" idx="4294967295"/>
          </p:nvPr>
        </p:nvSpPr>
        <p:spPr>
          <a:xfrm flipH="1">
            <a:off x="4607167" y="3175275"/>
            <a:ext cx="1878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/2020</a:t>
            </a:r>
            <a:endParaRPr/>
          </a:p>
        </p:txBody>
      </p:sp>
      <p:cxnSp>
        <p:nvCxnSpPr>
          <p:cNvPr id="2223" name="Google Shape;2223;p26"/>
          <p:cNvCxnSpPr>
            <a:stCxn id="2142" idx="3"/>
            <a:endCxn id="2143" idx="1"/>
          </p:cNvCxnSpPr>
          <p:nvPr/>
        </p:nvCxnSpPr>
        <p:spPr>
          <a:xfrm>
            <a:off x="1938250" y="2834125"/>
            <a:ext cx="13701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4" name="Google Shape;2224;p26"/>
          <p:cNvCxnSpPr>
            <a:stCxn id="2143" idx="3"/>
            <a:endCxn id="2144" idx="1"/>
          </p:cNvCxnSpPr>
          <p:nvPr/>
        </p:nvCxnSpPr>
        <p:spPr>
          <a:xfrm>
            <a:off x="3886883" y="2834125"/>
            <a:ext cx="13701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5" name="Google Shape;2225;p26"/>
          <p:cNvCxnSpPr>
            <a:stCxn id="2144" idx="3"/>
            <a:endCxn id="2145" idx="1"/>
          </p:cNvCxnSpPr>
          <p:nvPr/>
        </p:nvCxnSpPr>
        <p:spPr>
          <a:xfrm>
            <a:off x="5835517" y="2834125"/>
            <a:ext cx="13701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0" name="Google Shape;2230;p27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2231" name="Google Shape;2231;p27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2" name="Google Shape;2232;p27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3" name="Google Shape;2233;p27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4" name="Google Shape;2234;p27"/>
          <p:cNvSpPr txBox="1"/>
          <p:nvPr/>
        </p:nvSpPr>
        <p:spPr>
          <a:xfrm>
            <a:off x="710125" y="3613700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It’s the biggest planet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5" name="Google Shape;2235;p27"/>
          <p:cNvSpPr txBox="1"/>
          <p:nvPr/>
        </p:nvSpPr>
        <p:spPr>
          <a:xfrm>
            <a:off x="710125" y="3320749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6" name="Google Shape;2236;p27"/>
          <p:cNvSpPr txBox="1">
            <a:spLocks noGrp="1"/>
          </p:cNvSpPr>
          <p:nvPr>
            <p:ph type="title" idx="4294967295"/>
          </p:nvPr>
        </p:nvSpPr>
        <p:spPr>
          <a:xfrm flipH="1">
            <a:off x="710125" y="2864706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25%</a:t>
            </a:r>
            <a:endParaRPr sz="2200"/>
          </a:p>
        </p:txBody>
      </p:sp>
      <p:sp>
        <p:nvSpPr>
          <p:cNvPr id="2237" name="Google Shape;2237;p27"/>
          <p:cNvSpPr txBox="1"/>
          <p:nvPr/>
        </p:nvSpPr>
        <p:spPr>
          <a:xfrm>
            <a:off x="710125" y="2267750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Despite being red, Mars is cold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8" name="Google Shape;2238;p27"/>
          <p:cNvSpPr txBox="1"/>
          <p:nvPr/>
        </p:nvSpPr>
        <p:spPr>
          <a:xfrm>
            <a:off x="710125" y="1974800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39" name="Google Shape;2239;p27"/>
          <p:cNvSpPr txBox="1">
            <a:spLocks noGrp="1"/>
          </p:cNvSpPr>
          <p:nvPr>
            <p:ph type="title" idx="4294967295"/>
          </p:nvPr>
        </p:nvSpPr>
        <p:spPr>
          <a:xfrm flipH="1">
            <a:off x="710125" y="1518757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10%</a:t>
            </a:r>
            <a:endParaRPr sz="2200"/>
          </a:p>
        </p:txBody>
      </p:sp>
      <p:sp>
        <p:nvSpPr>
          <p:cNvPr id="2240" name="Google Shape;2240;p27"/>
          <p:cNvSpPr txBox="1"/>
          <p:nvPr/>
        </p:nvSpPr>
        <p:spPr>
          <a:xfrm>
            <a:off x="6340800" y="3613700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Earth is where we all live on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1" name="Google Shape;2241;p27"/>
          <p:cNvSpPr txBox="1"/>
          <p:nvPr/>
        </p:nvSpPr>
        <p:spPr>
          <a:xfrm>
            <a:off x="6340800" y="3320749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Earth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2" name="Google Shape;2242;p27"/>
          <p:cNvSpPr txBox="1">
            <a:spLocks noGrp="1"/>
          </p:cNvSpPr>
          <p:nvPr>
            <p:ph type="title" idx="4294967295"/>
          </p:nvPr>
        </p:nvSpPr>
        <p:spPr>
          <a:xfrm flipH="1">
            <a:off x="7677300" y="2864706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30%</a:t>
            </a:r>
            <a:endParaRPr sz="2200"/>
          </a:p>
        </p:txBody>
      </p:sp>
      <p:sp>
        <p:nvSpPr>
          <p:cNvPr id="2243" name="Google Shape;2243;p27"/>
          <p:cNvSpPr txBox="1"/>
          <p:nvPr/>
        </p:nvSpPr>
        <p:spPr>
          <a:xfrm>
            <a:off x="6340800" y="2267750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Mercury is the smallest planet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4" name="Google Shape;2244;p27"/>
          <p:cNvSpPr txBox="1"/>
          <p:nvPr/>
        </p:nvSpPr>
        <p:spPr>
          <a:xfrm>
            <a:off x="6340800" y="1974800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45" name="Google Shape;2245;p27"/>
          <p:cNvSpPr txBox="1">
            <a:spLocks noGrp="1"/>
          </p:cNvSpPr>
          <p:nvPr>
            <p:ph type="title" idx="4294967295"/>
          </p:nvPr>
        </p:nvSpPr>
        <p:spPr>
          <a:xfrm flipH="1">
            <a:off x="7677300" y="1518757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35%</a:t>
            </a:r>
            <a:endParaRPr sz="2200"/>
          </a:p>
        </p:txBody>
      </p:sp>
      <p:sp>
        <p:nvSpPr>
          <p:cNvPr id="2246" name="Google Shape;2246;p27"/>
          <p:cNvSpPr/>
          <p:nvPr/>
        </p:nvSpPr>
        <p:spPr>
          <a:xfrm>
            <a:off x="5781701" y="3030262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7" name="Google Shape;2247;p27"/>
          <p:cNvSpPr/>
          <p:nvPr/>
        </p:nvSpPr>
        <p:spPr>
          <a:xfrm>
            <a:off x="5781701" y="3068112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4" y="2129"/>
                  <a:pt x="1070" y="2129"/>
                </a:cubicBezTo>
                <a:cubicBezTo>
                  <a:pt x="1331" y="2129"/>
                  <a:pt x="1597" y="2032"/>
                  <a:pt x="1813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8" name="Google Shape;2248;p27"/>
          <p:cNvSpPr/>
          <p:nvPr/>
        </p:nvSpPr>
        <p:spPr>
          <a:xfrm>
            <a:off x="5781701" y="3105777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7"/>
                  <a:pt x="1071" y="2137"/>
                </a:cubicBezTo>
                <a:cubicBezTo>
                  <a:pt x="1332" y="2137"/>
                  <a:pt x="1597" y="2039"/>
                  <a:pt x="1813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9" name="Google Shape;2249;p27"/>
          <p:cNvSpPr/>
          <p:nvPr/>
        </p:nvSpPr>
        <p:spPr>
          <a:xfrm>
            <a:off x="5819452" y="306811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4"/>
                  <a:pt x="525" y="2129"/>
                  <a:pt x="1071" y="2129"/>
                </a:cubicBezTo>
                <a:cubicBezTo>
                  <a:pt x="1332" y="2129"/>
                  <a:pt x="1598" y="2032"/>
                  <a:pt x="1813" y="1814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0" name="Google Shape;2250;p27"/>
          <p:cNvSpPr/>
          <p:nvPr/>
        </p:nvSpPr>
        <p:spPr>
          <a:xfrm>
            <a:off x="5819452" y="310577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8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39"/>
                  <a:pt x="1813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1" name="Google Shape;2251;p27"/>
          <p:cNvSpPr/>
          <p:nvPr/>
        </p:nvSpPr>
        <p:spPr>
          <a:xfrm>
            <a:off x="5857104" y="3068112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4"/>
                  <a:pt x="525" y="2129"/>
                  <a:pt x="1074" y="2129"/>
                </a:cubicBezTo>
                <a:cubicBezTo>
                  <a:pt x="1336" y="2129"/>
                  <a:pt x="1604" y="2032"/>
                  <a:pt x="1822" y="1814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2" name="Google Shape;2252;p27"/>
          <p:cNvSpPr/>
          <p:nvPr/>
        </p:nvSpPr>
        <p:spPr>
          <a:xfrm>
            <a:off x="5857104" y="310577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97" y="1155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3" name="Google Shape;2253;p27"/>
          <p:cNvSpPr/>
          <p:nvPr/>
        </p:nvSpPr>
        <p:spPr>
          <a:xfrm>
            <a:off x="5857104" y="318129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1"/>
                </a:cubicBezTo>
                <a:cubicBezTo>
                  <a:pt x="2497" y="1147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4" name="Google Shape;2254;p27"/>
          <p:cNvSpPr/>
          <p:nvPr/>
        </p:nvSpPr>
        <p:spPr>
          <a:xfrm>
            <a:off x="5894868" y="3068112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5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2" y="1814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5" name="Google Shape;2255;p27"/>
          <p:cNvSpPr/>
          <p:nvPr/>
        </p:nvSpPr>
        <p:spPr>
          <a:xfrm>
            <a:off x="5894868" y="310577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6" name="Google Shape;2256;p27"/>
          <p:cNvSpPr/>
          <p:nvPr/>
        </p:nvSpPr>
        <p:spPr>
          <a:xfrm>
            <a:off x="5894868" y="3219042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65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4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7" name="Google Shape;2257;p27"/>
          <p:cNvSpPr/>
          <p:nvPr/>
        </p:nvSpPr>
        <p:spPr>
          <a:xfrm>
            <a:off x="5894868" y="318129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1"/>
                </a:cubicBezTo>
                <a:cubicBezTo>
                  <a:pt x="2496" y="1147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8" name="Google Shape;2258;p27"/>
          <p:cNvSpPr/>
          <p:nvPr/>
        </p:nvSpPr>
        <p:spPr>
          <a:xfrm>
            <a:off x="5894868" y="314352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10"/>
                  <a:pt x="526" y="2134"/>
                  <a:pt x="1075" y="2134"/>
                </a:cubicBezTo>
                <a:cubicBezTo>
                  <a:pt x="1336" y="2134"/>
                  <a:pt x="1604" y="2037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9" name="Google Shape;2259;p27"/>
          <p:cNvSpPr/>
          <p:nvPr/>
        </p:nvSpPr>
        <p:spPr>
          <a:xfrm>
            <a:off x="5971088" y="3068112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5" y="1"/>
                </a:moveTo>
                <a:cubicBezTo>
                  <a:pt x="480" y="1"/>
                  <a:pt x="9" y="472"/>
                  <a:pt x="1" y="1066"/>
                </a:cubicBezTo>
                <a:cubicBezTo>
                  <a:pt x="1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2" y="1814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0" name="Google Shape;2260;p27"/>
          <p:cNvSpPr/>
          <p:nvPr/>
        </p:nvSpPr>
        <p:spPr>
          <a:xfrm>
            <a:off x="5971088" y="310577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1" name="Google Shape;2261;p27"/>
          <p:cNvSpPr/>
          <p:nvPr/>
        </p:nvSpPr>
        <p:spPr>
          <a:xfrm>
            <a:off x="5971088" y="3219042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65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8"/>
                  <a:pt x="526" y="2131"/>
                  <a:pt x="1073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2" name="Google Shape;2262;p27"/>
          <p:cNvSpPr/>
          <p:nvPr/>
        </p:nvSpPr>
        <p:spPr>
          <a:xfrm>
            <a:off x="5971088" y="318129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3"/>
                  <a:pt x="1074" y="2133"/>
                </a:cubicBezTo>
                <a:cubicBezTo>
                  <a:pt x="1336" y="2133"/>
                  <a:pt x="1604" y="2037"/>
                  <a:pt x="1822" y="1821"/>
                </a:cubicBezTo>
                <a:cubicBezTo>
                  <a:pt x="2496" y="1147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3" name="Google Shape;2263;p27"/>
          <p:cNvSpPr/>
          <p:nvPr/>
        </p:nvSpPr>
        <p:spPr>
          <a:xfrm>
            <a:off x="5971088" y="314352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10"/>
                  <a:pt x="530" y="2134"/>
                  <a:pt x="1078" y="2134"/>
                </a:cubicBezTo>
                <a:cubicBezTo>
                  <a:pt x="1340" y="2134"/>
                  <a:pt x="1606" y="2037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4" name="Google Shape;2264;p27"/>
          <p:cNvSpPr/>
          <p:nvPr/>
        </p:nvSpPr>
        <p:spPr>
          <a:xfrm>
            <a:off x="6009248" y="310577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5" name="Google Shape;2265;p27"/>
          <p:cNvSpPr/>
          <p:nvPr/>
        </p:nvSpPr>
        <p:spPr>
          <a:xfrm>
            <a:off x="6009248" y="318129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1"/>
                </a:cubicBezTo>
                <a:cubicBezTo>
                  <a:pt x="2488" y="1147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6" name="Google Shape;2266;p27"/>
          <p:cNvSpPr/>
          <p:nvPr/>
        </p:nvSpPr>
        <p:spPr>
          <a:xfrm>
            <a:off x="6009248" y="314352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10"/>
                  <a:pt x="526" y="2134"/>
                  <a:pt x="1075" y="2134"/>
                </a:cubicBezTo>
                <a:cubicBezTo>
                  <a:pt x="1336" y="2134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7" name="Google Shape;2267;p27"/>
          <p:cNvSpPr/>
          <p:nvPr/>
        </p:nvSpPr>
        <p:spPr>
          <a:xfrm>
            <a:off x="5857104" y="314352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10"/>
                  <a:pt x="530" y="2134"/>
                  <a:pt x="1079" y="2134"/>
                </a:cubicBezTo>
                <a:cubicBezTo>
                  <a:pt x="1340" y="2134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8" name="Google Shape;2268;p27"/>
          <p:cNvSpPr/>
          <p:nvPr/>
        </p:nvSpPr>
        <p:spPr>
          <a:xfrm>
            <a:off x="5819452" y="314352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10"/>
                  <a:pt x="526" y="2134"/>
                  <a:pt x="1072" y="2134"/>
                </a:cubicBezTo>
                <a:cubicBezTo>
                  <a:pt x="1333" y="2134"/>
                  <a:pt x="1598" y="2037"/>
                  <a:pt x="1813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9" name="Google Shape;2269;p27"/>
          <p:cNvSpPr/>
          <p:nvPr/>
        </p:nvSpPr>
        <p:spPr>
          <a:xfrm>
            <a:off x="5781701" y="3143528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10"/>
                  <a:pt x="525" y="2134"/>
                  <a:pt x="1071" y="2134"/>
                </a:cubicBezTo>
                <a:cubicBezTo>
                  <a:pt x="1332" y="2134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0" name="Google Shape;2270;p27"/>
          <p:cNvSpPr/>
          <p:nvPr/>
        </p:nvSpPr>
        <p:spPr>
          <a:xfrm>
            <a:off x="5630758" y="310577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8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39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1" name="Google Shape;2271;p27"/>
          <p:cNvSpPr/>
          <p:nvPr/>
        </p:nvSpPr>
        <p:spPr>
          <a:xfrm>
            <a:off x="5630758" y="314352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10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2" name="Google Shape;2272;p27"/>
          <p:cNvSpPr/>
          <p:nvPr/>
        </p:nvSpPr>
        <p:spPr>
          <a:xfrm>
            <a:off x="5668422" y="3068112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3" y="1"/>
                </a:moveTo>
                <a:cubicBezTo>
                  <a:pt x="480" y="1"/>
                  <a:pt x="9" y="472"/>
                  <a:pt x="0" y="1066"/>
                </a:cubicBezTo>
                <a:cubicBezTo>
                  <a:pt x="0" y="1704"/>
                  <a:pt x="529" y="2129"/>
                  <a:pt x="1077" y="2129"/>
                </a:cubicBezTo>
                <a:cubicBezTo>
                  <a:pt x="1339" y="2129"/>
                  <a:pt x="1606" y="2032"/>
                  <a:pt x="1821" y="1814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3" name="Google Shape;2273;p27"/>
          <p:cNvSpPr/>
          <p:nvPr/>
        </p:nvSpPr>
        <p:spPr>
          <a:xfrm>
            <a:off x="5668422" y="310577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3" y="0"/>
                </a:moveTo>
                <a:cubicBezTo>
                  <a:pt x="480" y="0"/>
                  <a:pt x="9" y="480"/>
                  <a:pt x="0" y="1065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40" y="2137"/>
                  <a:pt x="1606" y="2039"/>
                  <a:pt x="1821" y="1821"/>
                </a:cubicBezTo>
                <a:cubicBezTo>
                  <a:pt x="2496" y="1155"/>
                  <a:pt x="2016" y="0"/>
                  <a:pt x="10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4" name="Google Shape;2274;p27"/>
          <p:cNvSpPr/>
          <p:nvPr/>
        </p:nvSpPr>
        <p:spPr>
          <a:xfrm>
            <a:off x="5668422" y="314352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3" y="1"/>
                </a:moveTo>
                <a:cubicBezTo>
                  <a:pt x="480" y="1"/>
                  <a:pt x="9" y="480"/>
                  <a:pt x="0" y="1066"/>
                </a:cubicBezTo>
                <a:cubicBezTo>
                  <a:pt x="0" y="1710"/>
                  <a:pt x="529" y="2134"/>
                  <a:pt x="1078" y="2134"/>
                </a:cubicBezTo>
                <a:cubicBezTo>
                  <a:pt x="1340" y="2134"/>
                  <a:pt x="1606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5" name="Google Shape;2275;p27"/>
          <p:cNvSpPr/>
          <p:nvPr/>
        </p:nvSpPr>
        <p:spPr>
          <a:xfrm>
            <a:off x="5706174" y="3030262"/>
            <a:ext cx="30925" cy="26491"/>
          </a:xfrm>
          <a:custGeom>
            <a:avLst/>
            <a:gdLst/>
            <a:ahLst/>
            <a:cxnLst/>
            <a:rect l="l" t="t" r="r" b="b"/>
            <a:pathLst>
              <a:path w="2497" h="2139" extrusionOk="0">
                <a:moveTo>
                  <a:pt x="1066" y="0"/>
                </a:moveTo>
                <a:cubicBezTo>
                  <a:pt x="481" y="0"/>
                  <a:pt x="1" y="480"/>
                  <a:pt x="1" y="1073"/>
                </a:cubicBezTo>
                <a:cubicBezTo>
                  <a:pt x="6" y="1715"/>
                  <a:pt x="530" y="2139"/>
                  <a:pt x="1078" y="2139"/>
                </a:cubicBezTo>
                <a:cubicBezTo>
                  <a:pt x="1342" y="2139"/>
                  <a:pt x="1611" y="2040"/>
                  <a:pt x="1830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6" name="Google Shape;2276;p27"/>
          <p:cNvSpPr/>
          <p:nvPr/>
        </p:nvSpPr>
        <p:spPr>
          <a:xfrm>
            <a:off x="5706174" y="3068112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6" y="1708"/>
                  <a:pt x="530" y="2131"/>
                  <a:pt x="1075" y="2131"/>
                </a:cubicBezTo>
                <a:cubicBezTo>
                  <a:pt x="1338" y="2131"/>
                  <a:pt x="1605" y="2033"/>
                  <a:pt x="1822" y="1814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7" name="Google Shape;2277;p27"/>
          <p:cNvSpPr/>
          <p:nvPr/>
        </p:nvSpPr>
        <p:spPr>
          <a:xfrm>
            <a:off x="5706174" y="3105777"/>
            <a:ext cx="30925" cy="26491"/>
          </a:xfrm>
          <a:custGeom>
            <a:avLst/>
            <a:gdLst/>
            <a:ahLst/>
            <a:cxnLst/>
            <a:rect l="l" t="t" r="r" b="b"/>
            <a:pathLst>
              <a:path w="2497" h="2139" extrusionOk="0">
                <a:moveTo>
                  <a:pt x="1066" y="0"/>
                </a:moveTo>
                <a:cubicBezTo>
                  <a:pt x="481" y="0"/>
                  <a:pt x="1" y="480"/>
                  <a:pt x="1" y="1073"/>
                </a:cubicBezTo>
                <a:cubicBezTo>
                  <a:pt x="6" y="1715"/>
                  <a:pt x="530" y="2139"/>
                  <a:pt x="1075" y="2139"/>
                </a:cubicBezTo>
                <a:cubicBezTo>
                  <a:pt x="1338" y="2139"/>
                  <a:pt x="1605" y="2041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8" name="Google Shape;2278;p27"/>
          <p:cNvSpPr/>
          <p:nvPr/>
        </p:nvSpPr>
        <p:spPr>
          <a:xfrm>
            <a:off x="5706174" y="314352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10"/>
                  <a:pt x="530" y="2134"/>
                  <a:pt x="1079" y="2134"/>
                </a:cubicBezTo>
                <a:cubicBezTo>
                  <a:pt x="1340" y="2134"/>
                  <a:pt x="1607" y="2037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9" name="Google Shape;2279;p27"/>
          <p:cNvSpPr/>
          <p:nvPr/>
        </p:nvSpPr>
        <p:spPr>
          <a:xfrm>
            <a:off x="5743937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0" name="Google Shape;2280;p27"/>
          <p:cNvSpPr/>
          <p:nvPr/>
        </p:nvSpPr>
        <p:spPr>
          <a:xfrm>
            <a:off x="5743937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40" y="2137"/>
                  <a:pt x="1606" y="2039"/>
                  <a:pt x="1821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1" name="Google Shape;2281;p27"/>
          <p:cNvSpPr/>
          <p:nvPr/>
        </p:nvSpPr>
        <p:spPr>
          <a:xfrm>
            <a:off x="5743937" y="314352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10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2" name="Google Shape;2282;p27"/>
          <p:cNvSpPr/>
          <p:nvPr/>
        </p:nvSpPr>
        <p:spPr>
          <a:xfrm>
            <a:off x="5743937" y="310577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3" name="Google Shape;2283;p27"/>
          <p:cNvSpPr/>
          <p:nvPr/>
        </p:nvSpPr>
        <p:spPr>
          <a:xfrm>
            <a:off x="5743937" y="306811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4" name="Google Shape;2284;p27"/>
          <p:cNvSpPr/>
          <p:nvPr/>
        </p:nvSpPr>
        <p:spPr>
          <a:xfrm>
            <a:off x="6234591" y="3030262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5" name="Google Shape;2285;p27"/>
          <p:cNvSpPr/>
          <p:nvPr/>
        </p:nvSpPr>
        <p:spPr>
          <a:xfrm>
            <a:off x="6083661" y="3068112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6" name="Google Shape;2286;p27"/>
          <p:cNvSpPr/>
          <p:nvPr/>
        </p:nvSpPr>
        <p:spPr>
          <a:xfrm>
            <a:off x="6083661" y="3030262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7" name="Google Shape;2287;p27"/>
          <p:cNvSpPr/>
          <p:nvPr/>
        </p:nvSpPr>
        <p:spPr>
          <a:xfrm>
            <a:off x="6121412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8" name="Google Shape;2288;p27"/>
          <p:cNvSpPr/>
          <p:nvPr/>
        </p:nvSpPr>
        <p:spPr>
          <a:xfrm>
            <a:off x="6045798" y="295474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0" y="8"/>
                  <a:pt x="9" y="480"/>
                  <a:pt x="1" y="1073"/>
                </a:cubicBezTo>
                <a:cubicBezTo>
                  <a:pt x="1" y="1711"/>
                  <a:pt x="529" y="2137"/>
                  <a:pt x="1077" y="2137"/>
                </a:cubicBezTo>
                <a:cubicBezTo>
                  <a:pt x="1339" y="2137"/>
                  <a:pt x="1606" y="2039"/>
                  <a:pt x="1822" y="1821"/>
                </a:cubicBezTo>
                <a:cubicBezTo>
                  <a:pt x="2496" y="1154"/>
                  <a:pt x="2017" y="8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9" name="Google Shape;2289;p27"/>
          <p:cNvSpPr/>
          <p:nvPr/>
        </p:nvSpPr>
        <p:spPr>
          <a:xfrm>
            <a:off x="5970382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72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0" name="Google Shape;2290;p27"/>
          <p:cNvSpPr/>
          <p:nvPr/>
        </p:nvSpPr>
        <p:spPr>
          <a:xfrm>
            <a:off x="5781701" y="2841568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5" y="2134"/>
                  <a:pt x="1071" y="2134"/>
                </a:cubicBezTo>
                <a:cubicBezTo>
                  <a:pt x="1332" y="2134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1" name="Google Shape;2291;p27"/>
          <p:cNvSpPr/>
          <p:nvPr/>
        </p:nvSpPr>
        <p:spPr>
          <a:xfrm>
            <a:off x="5894868" y="2917082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5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2" y="1814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2" name="Google Shape;2292;p27"/>
          <p:cNvSpPr/>
          <p:nvPr/>
        </p:nvSpPr>
        <p:spPr>
          <a:xfrm>
            <a:off x="5894868" y="287933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3" name="Google Shape;2293;p27"/>
          <p:cNvSpPr/>
          <p:nvPr/>
        </p:nvSpPr>
        <p:spPr>
          <a:xfrm>
            <a:off x="5857104" y="2917082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4"/>
                  <a:pt x="525" y="2129"/>
                  <a:pt x="1074" y="2129"/>
                </a:cubicBezTo>
                <a:cubicBezTo>
                  <a:pt x="1336" y="2129"/>
                  <a:pt x="1604" y="2032"/>
                  <a:pt x="1822" y="1814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4" name="Google Shape;2294;p27"/>
          <p:cNvSpPr/>
          <p:nvPr/>
        </p:nvSpPr>
        <p:spPr>
          <a:xfrm>
            <a:off x="5857104" y="287933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1" y="0"/>
                  <a:pt x="1" y="472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5" name="Google Shape;2295;p27"/>
          <p:cNvSpPr/>
          <p:nvPr/>
        </p:nvSpPr>
        <p:spPr>
          <a:xfrm>
            <a:off x="5819452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6" name="Google Shape;2296;p27"/>
          <p:cNvSpPr/>
          <p:nvPr/>
        </p:nvSpPr>
        <p:spPr>
          <a:xfrm>
            <a:off x="5819452" y="284156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3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7" name="Google Shape;2297;p27"/>
          <p:cNvSpPr/>
          <p:nvPr/>
        </p:nvSpPr>
        <p:spPr>
          <a:xfrm>
            <a:off x="6196828" y="325670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6" y="0"/>
                </a:moveTo>
                <a:cubicBezTo>
                  <a:pt x="480" y="8"/>
                  <a:pt x="1" y="480"/>
                  <a:pt x="1" y="1073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1"/>
                </a:cubicBezTo>
                <a:cubicBezTo>
                  <a:pt x="2496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8" name="Google Shape;2298;p27"/>
          <p:cNvSpPr/>
          <p:nvPr/>
        </p:nvSpPr>
        <p:spPr>
          <a:xfrm>
            <a:off x="6159076" y="3332222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73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7"/>
                  <a:pt x="1821" y="1821"/>
                </a:cubicBezTo>
                <a:cubicBezTo>
                  <a:pt x="2496" y="1147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9" name="Google Shape;2299;p27"/>
          <p:cNvSpPr/>
          <p:nvPr/>
        </p:nvSpPr>
        <p:spPr>
          <a:xfrm>
            <a:off x="6159076" y="329445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73" y="1"/>
                </a:moveTo>
                <a:cubicBezTo>
                  <a:pt x="480" y="1"/>
                  <a:pt x="8" y="480"/>
                  <a:pt x="0" y="1066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39" y="2137"/>
                  <a:pt x="1606" y="2040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0" name="Google Shape;2300;p27"/>
          <p:cNvSpPr/>
          <p:nvPr/>
        </p:nvSpPr>
        <p:spPr>
          <a:xfrm>
            <a:off x="6121412" y="333222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1"/>
                </a:cubicBezTo>
                <a:cubicBezTo>
                  <a:pt x="2488" y="1147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1" name="Google Shape;2301;p27"/>
          <p:cNvSpPr/>
          <p:nvPr/>
        </p:nvSpPr>
        <p:spPr>
          <a:xfrm>
            <a:off x="5894868" y="333222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1"/>
                </a:cubicBezTo>
                <a:cubicBezTo>
                  <a:pt x="2496" y="1147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2" name="Google Shape;2302;p27"/>
          <p:cNvSpPr/>
          <p:nvPr/>
        </p:nvSpPr>
        <p:spPr>
          <a:xfrm>
            <a:off x="5932631" y="3256707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4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3" name="Google Shape;2303;p27"/>
          <p:cNvSpPr/>
          <p:nvPr/>
        </p:nvSpPr>
        <p:spPr>
          <a:xfrm>
            <a:off x="5932631" y="3219042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4" name="Google Shape;2304;p27"/>
          <p:cNvSpPr/>
          <p:nvPr/>
        </p:nvSpPr>
        <p:spPr>
          <a:xfrm>
            <a:off x="5932631" y="318129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7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5" name="Google Shape;2305;p27"/>
          <p:cNvSpPr/>
          <p:nvPr/>
        </p:nvSpPr>
        <p:spPr>
          <a:xfrm>
            <a:off x="5932631" y="3143528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10"/>
                  <a:pt x="525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6" name="Google Shape;2306;p27"/>
          <p:cNvSpPr/>
          <p:nvPr/>
        </p:nvSpPr>
        <p:spPr>
          <a:xfrm>
            <a:off x="5932631" y="3105777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7" name="Google Shape;2307;p27"/>
          <p:cNvSpPr/>
          <p:nvPr/>
        </p:nvSpPr>
        <p:spPr>
          <a:xfrm>
            <a:off x="5932631" y="3068112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4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8" name="Google Shape;2308;p27"/>
          <p:cNvSpPr/>
          <p:nvPr/>
        </p:nvSpPr>
        <p:spPr>
          <a:xfrm>
            <a:off x="5932631" y="3030262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77" y="2137"/>
                </a:cubicBezTo>
                <a:cubicBezTo>
                  <a:pt x="1339" y="2137"/>
                  <a:pt x="1606" y="2039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9" name="Google Shape;2309;p27"/>
          <p:cNvSpPr/>
          <p:nvPr/>
        </p:nvSpPr>
        <p:spPr>
          <a:xfrm>
            <a:off x="5894868" y="325670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8"/>
                  <a:pt x="1" y="480"/>
                  <a:pt x="1" y="1073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2" y="1821"/>
                </a:cubicBezTo>
                <a:cubicBezTo>
                  <a:pt x="2496" y="1155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0" name="Google Shape;2310;p27"/>
          <p:cNvSpPr/>
          <p:nvPr/>
        </p:nvSpPr>
        <p:spPr>
          <a:xfrm>
            <a:off x="5894868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9" y="2137"/>
                  <a:pt x="1078" y="2137"/>
                </a:cubicBezTo>
                <a:cubicBezTo>
                  <a:pt x="1340" y="2137"/>
                  <a:pt x="1606" y="2039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1" name="Google Shape;2311;p27"/>
          <p:cNvSpPr/>
          <p:nvPr/>
        </p:nvSpPr>
        <p:spPr>
          <a:xfrm>
            <a:off x="5894868" y="299249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2" name="Google Shape;2312;p27"/>
          <p:cNvSpPr/>
          <p:nvPr/>
        </p:nvSpPr>
        <p:spPr>
          <a:xfrm>
            <a:off x="5857104" y="325670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8"/>
                  <a:pt x="9" y="480"/>
                  <a:pt x="1" y="1073"/>
                </a:cubicBezTo>
                <a:cubicBezTo>
                  <a:pt x="1" y="1711"/>
                  <a:pt x="525" y="2137"/>
                  <a:pt x="1074" y="2137"/>
                </a:cubicBezTo>
                <a:cubicBezTo>
                  <a:pt x="1336" y="2137"/>
                  <a:pt x="1604" y="2040"/>
                  <a:pt x="1822" y="1821"/>
                </a:cubicBezTo>
                <a:cubicBezTo>
                  <a:pt x="2497" y="1155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3" name="Google Shape;2313;p27"/>
          <p:cNvSpPr/>
          <p:nvPr/>
        </p:nvSpPr>
        <p:spPr>
          <a:xfrm>
            <a:off x="5857104" y="3219042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74" y="1"/>
                </a:moveTo>
                <a:cubicBezTo>
                  <a:pt x="481" y="1"/>
                  <a:pt x="1" y="472"/>
                  <a:pt x="1" y="1066"/>
                </a:cubicBezTo>
                <a:cubicBezTo>
                  <a:pt x="1" y="1708"/>
                  <a:pt x="527" y="2131"/>
                  <a:pt x="1074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4" name="Google Shape;2314;p27"/>
          <p:cNvSpPr/>
          <p:nvPr/>
        </p:nvSpPr>
        <p:spPr>
          <a:xfrm>
            <a:off x="5857104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30" y="2137"/>
                  <a:pt x="1081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497" y="1146"/>
                  <a:pt x="2025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5" name="Google Shape;2315;p27"/>
          <p:cNvSpPr/>
          <p:nvPr/>
        </p:nvSpPr>
        <p:spPr>
          <a:xfrm>
            <a:off x="5857104" y="299249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6" name="Google Shape;2316;p27"/>
          <p:cNvSpPr/>
          <p:nvPr/>
        </p:nvSpPr>
        <p:spPr>
          <a:xfrm>
            <a:off x="5819452" y="321904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8"/>
                  <a:pt x="523" y="2131"/>
                  <a:pt x="1067" y="2131"/>
                </a:cubicBezTo>
                <a:cubicBezTo>
                  <a:pt x="1329" y="2131"/>
                  <a:pt x="1597" y="2033"/>
                  <a:pt x="1813" y="1814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7" name="Google Shape;2317;p27"/>
          <p:cNvSpPr/>
          <p:nvPr/>
        </p:nvSpPr>
        <p:spPr>
          <a:xfrm>
            <a:off x="5819452" y="318129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1"/>
                </a:cubicBezTo>
                <a:cubicBezTo>
                  <a:pt x="2488" y="1147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8" name="Google Shape;2318;p27"/>
          <p:cNvSpPr/>
          <p:nvPr/>
        </p:nvSpPr>
        <p:spPr>
          <a:xfrm>
            <a:off x="5819452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96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9" name="Google Shape;2319;p27"/>
          <p:cNvSpPr/>
          <p:nvPr/>
        </p:nvSpPr>
        <p:spPr>
          <a:xfrm>
            <a:off x="5819452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3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0" name="Google Shape;2320;p27"/>
          <p:cNvSpPr/>
          <p:nvPr/>
        </p:nvSpPr>
        <p:spPr>
          <a:xfrm>
            <a:off x="5781701" y="318129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1" y="2133"/>
                </a:cubicBezTo>
                <a:cubicBezTo>
                  <a:pt x="1332" y="2133"/>
                  <a:pt x="1598" y="2037"/>
                  <a:pt x="1813" y="1821"/>
                </a:cubicBezTo>
                <a:cubicBezTo>
                  <a:pt x="2488" y="1147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1" name="Google Shape;2321;p27"/>
          <p:cNvSpPr/>
          <p:nvPr/>
        </p:nvSpPr>
        <p:spPr>
          <a:xfrm>
            <a:off x="5781701" y="299249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1" y="2137"/>
                </a:cubicBezTo>
                <a:cubicBezTo>
                  <a:pt x="1332" y="2137"/>
                  <a:pt x="1597" y="2040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2" name="Google Shape;2322;p27"/>
          <p:cNvSpPr/>
          <p:nvPr/>
        </p:nvSpPr>
        <p:spPr>
          <a:xfrm>
            <a:off x="5781701" y="2954747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72" y="8"/>
                  <a:pt x="0" y="480"/>
                  <a:pt x="0" y="1073"/>
                </a:cubicBezTo>
                <a:cubicBezTo>
                  <a:pt x="0" y="1711"/>
                  <a:pt x="524" y="2137"/>
                  <a:pt x="1070" y="2137"/>
                </a:cubicBezTo>
                <a:cubicBezTo>
                  <a:pt x="1331" y="2137"/>
                  <a:pt x="1597" y="2039"/>
                  <a:pt x="1813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3" name="Google Shape;2323;p27"/>
          <p:cNvSpPr/>
          <p:nvPr/>
        </p:nvSpPr>
        <p:spPr>
          <a:xfrm>
            <a:off x="5743937" y="318129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7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4" name="Google Shape;2324;p27"/>
          <p:cNvSpPr/>
          <p:nvPr/>
        </p:nvSpPr>
        <p:spPr>
          <a:xfrm>
            <a:off x="5743937" y="295474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5" name="Google Shape;2325;p27"/>
          <p:cNvSpPr/>
          <p:nvPr/>
        </p:nvSpPr>
        <p:spPr>
          <a:xfrm>
            <a:off x="5706174" y="318129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1"/>
                </a:cubicBezTo>
                <a:cubicBezTo>
                  <a:pt x="2497" y="1147"/>
                  <a:pt x="2017" y="0"/>
                  <a:pt x="1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6" name="Google Shape;2326;p27"/>
          <p:cNvSpPr/>
          <p:nvPr/>
        </p:nvSpPr>
        <p:spPr>
          <a:xfrm>
            <a:off x="5706174" y="299249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7" name="Google Shape;2327;p27"/>
          <p:cNvSpPr/>
          <p:nvPr/>
        </p:nvSpPr>
        <p:spPr>
          <a:xfrm>
            <a:off x="5668422" y="318129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3" y="0"/>
                </a:moveTo>
                <a:cubicBezTo>
                  <a:pt x="480" y="0"/>
                  <a:pt x="9" y="480"/>
                  <a:pt x="0" y="1065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7"/>
                  <a:pt x="1821" y="1821"/>
                </a:cubicBezTo>
                <a:cubicBezTo>
                  <a:pt x="2496" y="1147"/>
                  <a:pt x="2016" y="0"/>
                  <a:pt x="1073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8" name="Google Shape;2328;p27"/>
          <p:cNvSpPr/>
          <p:nvPr/>
        </p:nvSpPr>
        <p:spPr>
          <a:xfrm>
            <a:off x="5668422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3" y="0"/>
                </a:moveTo>
                <a:cubicBezTo>
                  <a:pt x="480" y="0"/>
                  <a:pt x="9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1" y="2039"/>
                  <a:pt x="1830" y="1821"/>
                </a:cubicBezTo>
                <a:cubicBezTo>
                  <a:pt x="2496" y="1146"/>
                  <a:pt x="2025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9" name="Google Shape;2329;p27"/>
          <p:cNvSpPr/>
          <p:nvPr/>
        </p:nvSpPr>
        <p:spPr>
          <a:xfrm>
            <a:off x="5668422" y="299249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3" y="1"/>
                </a:moveTo>
                <a:cubicBezTo>
                  <a:pt x="480" y="1"/>
                  <a:pt x="9" y="480"/>
                  <a:pt x="0" y="1066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40" y="2137"/>
                  <a:pt x="1606" y="2040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0" name="Google Shape;2330;p27"/>
          <p:cNvSpPr/>
          <p:nvPr/>
        </p:nvSpPr>
        <p:spPr>
          <a:xfrm>
            <a:off x="5630758" y="318129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1"/>
                </a:cubicBezTo>
                <a:cubicBezTo>
                  <a:pt x="2489" y="1147"/>
                  <a:pt x="2017" y="0"/>
                  <a:pt x="106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1" name="Google Shape;2331;p27"/>
          <p:cNvSpPr/>
          <p:nvPr/>
        </p:nvSpPr>
        <p:spPr>
          <a:xfrm>
            <a:off x="5630758" y="306811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4"/>
                  <a:pt x="525" y="2129"/>
                  <a:pt x="1071" y="2129"/>
                </a:cubicBezTo>
                <a:cubicBezTo>
                  <a:pt x="1332" y="2129"/>
                  <a:pt x="1598" y="2032"/>
                  <a:pt x="1814" y="1814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2" name="Google Shape;2332;p27"/>
          <p:cNvSpPr/>
          <p:nvPr/>
        </p:nvSpPr>
        <p:spPr>
          <a:xfrm>
            <a:off x="5630758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3" name="Google Shape;2333;p27"/>
          <p:cNvSpPr/>
          <p:nvPr/>
        </p:nvSpPr>
        <p:spPr>
          <a:xfrm>
            <a:off x="5593007" y="318129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7"/>
                  <a:pt x="2017" y="0"/>
                  <a:pt x="10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4" name="Google Shape;2334;p27"/>
          <p:cNvSpPr/>
          <p:nvPr/>
        </p:nvSpPr>
        <p:spPr>
          <a:xfrm>
            <a:off x="5593007" y="314352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10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5" name="Google Shape;2335;p27"/>
          <p:cNvSpPr/>
          <p:nvPr/>
        </p:nvSpPr>
        <p:spPr>
          <a:xfrm>
            <a:off x="5593007" y="310577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55"/>
                  <a:pt x="2017" y="0"/>
                  <a:pt x="1065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6" name="Google Shape;2336;p27"/>
          <p:cNvSpPr/>
          <p:nvPr/>
        </p:nvSpPr>
        <p:spPr>
          <a:xfrm>
            <a:off x="5593007" y="306811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7" name="Google Shape;2337;p27"/>
          <p:cNvSpPr/>
          <p:nvPr/>
        </p:nvSpPr>
        <p:spPr>
          <a:xfrm>
            <a:off x="4913671" y="3068112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8" name="Google Shape;2338;p27"/>
          <p:cNvSpPr/>
          <p:nvPr/>
        </p:nvSpPr>
        <p:spPr>
          <a:xfrm>
            <a:off x="4913671" y="3030262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77" y="2137"/>
                </a:cubicBezTo>
                <a:cubicBezTo>
                  <a:pt x="1339" y="2137"/>
                  <a:pt x="1606" y="2039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9" name="Google Shape;2339;p27"/>
          <p:cNvSpPr/>
          <p:nvPr/>
        </p:nvSpPr>
        <p:spPr>
          <a:xfrm>
            <a:off x="4913671" y="299249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0" name="Google Shape;2340;p27"/>
          <p:cNvSpPr/>
          <p:nvPr/>
        </p:nvSpPr>
        <p:spPr>
          <a:xfrm>
            <a:off x="4875908" y="310577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8"/>
                  <a:pt x="9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1" name="Google Shape;2341;p27"/>
          <p:cNvSpPr/>
          <p:nvPr/>
        </p:nvSpPr>
        <p:spPr>
          <a:xfrm>
            <a:off x="4875908" y="3068112"/>
            <a:ext cx="30887" cy="26379"/>
          </a:xfrm>
          <a:custGeom>
            <a:avLst/>
            <a:gdLst/>
            <a:ahLst/>
            <a:cxnLst/>
            <a:rect l="l" t="t" r="r" b="b"/>
            <a:pathLst>
              <a:path w="2494" h="2130" extrusionOk="0">
                <a:moveTo>
                  <a:pt x="1075" y="1"/>
                </a:moveTo>
                <a:cubicBezTo>
                  <a:pt x="1072" y="1"/>
                  <a:pt x="1069" y="1"/>
                  <a:pt x="1065" y="1"/>
                </a:cubicBezTo>
                <a:cubicBezTo>
                  <a:pt x="480" y="1"/>
                  <a:pt x="9" y="472"/>
                  <a:pt x="1" y="1066"/>
                </a:cubicBezTo>
                <a:cubicBezTo>
                  <a:pt x="1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2" y="1814"/>
                </a:cubicBezTo>
                <a:cubicBezTo>
                  <a:pt x="2494" y="1149"/>
                  <a:pt x="2020" y="1"/>
                  <a:pt x="10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2" name="Google Shape;2342;p27"/>
          <p:cNvSpPr/>
          <p:nvPr/>
        </p:nvSpPr>
        <p:spPr>
          <a:xfrm>
            <a:off x="4875908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9" y="2137"/>
                  <a:pt x="1080" y="2137"/>
                </a:cubicBezTo>
                <a:cubicBezTo>
                  <a:pt x="1343" y="2137"/>
                  <a:pt x="1612" y="2039"/>
                  <a:pt x="1830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27"/>
          <p:cNvSpPr/>
          <p:nvPr/>
        </p:nvSpPr>
        <p:spPr>
          <a:xfrm>
            <a:off x="4838144" y="272840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1" y="0"/>
                  <a:pt x="9" y="472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4" name="Google Shape;2344;p27"/>
          <p:cNvSpPr/>
          <p:nvPr/>
        </p:nvSpPr>
        <p:spPr>
          <a:xfrm>
            <a:off x="4838144" y="276605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9"/>
                  <a:pt x="9" y="480"/>
                  <a:pt x="1" y="1074"/>
                </a:cubicBezTo>
                <a:cubicBezTo>
                  <a:pt x="1" y="1712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2"/>
                </a:cubicBezTo>
                <a:cubicBezTo>
                  <a:pt x="2497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5" name="Google Shape;2345;p27"/>
          <p:cNvSpPr/>
          <p:nvPr/>
        </p:nvSpPr>
        <p:spPr>
          <a:xfrm>
            <a:off x="4649561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3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6" name="Google Shape;2346;p27"/>
          <p:cNvSpPr/>
          <p:nvPr/>
        </p:nvSpPr>
        <p:spPr>
          <a:xfrm>
            <a:off x="4649561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0"/>
                </a:moveTo>
                <a:cubicBezTo>
                  <a:pt x="472" y="0"/>
                  <a:pt x="1" y="472"/>
                  <a:pt x="1" y="1065"/>
                </a:cubicBezTo>
                <a:cubicBezTo>
                  <a:pt x="1" y="1707"/>
                  <a:pt x="523" y="2131"/>
                  <a:pt x="1067" y="2131"/>
                </a:cubicBezTo>
                <a:cubicBezTo>
                  <a:pt x="1329" y="2131"/>
                  <a:pt x="1597" y="2032"/>
                  <a:pt x="1813" y="1813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7" name="Google Shape;2347;p27"/>
          <p:cNvSpPr/>
          <p:nvPr/>
        </p:nvSpPr>
        <p:spPr>
          <a:xfrm>
            <a:off x="4649561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8" name="Google Shape;2348;p27"/>
          <p:cNvSpPr/>
          <p:nvPr/>
        </p:nvSpPr>
        <p:spPr>
          <a:xfrm>
            <a:off x="4649561" y="2652886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9" name="Google Shape;2349;p27"/>
          <p:cNvSpPr/>
          <p:nvPr/>
        </p:nvSpPr>
        <p:spPr>
          <a:xfrm>
            <a:off x="4649561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3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0" name="Google Shape;2350;p27"/>
          <p:cNvSpPr/>
          <p:nvPr/>
        </p:nvSpPr>
        <p:spPr>
          <a:xfrm>
            <a:off x="4649561" y="272840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72" y="0"/>
                  <a:pt x="1" y="472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1" name="Google Shape;2351;p27"/>
          <p:cNvSpPr/>
          <p:nvPr/>
        </p:nvSpPr>
        <p:spPr>
          <a:xfrm>
            <a:off x="4649561" y="276605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9"/>
                  <a:pt x="1" y="480"/>
                  <a:pt x="1" y="1074"/>
                </a:cubicBezTo>
                <a:cubicBezTo>
                  <a:pt x="1" y="1712"/>
                  <a:pt x="525" y="2137"/>
                  <a:pt x="1071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2" name="Google Shape;2352;p27"/>
          <p:cNvSpPr/>
          <p:nvPr/>
        </p:nvSpPr>
        <p:spPr>
          <a:xfrm>
            <a:off x="4649561" y="280381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3" name="Google Shape;2353;p27"/>
          <p:cNvSpPr/>
          <p:nvPr/>
        </p:nvSpPr>
        <p:spPr>
          <a:xfrm>
            <a:off x="4649561" y="284156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3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4" name="Google Shape;2354;p27"/>
          <p:cNvSpPr/>
          <p:nvPr/>
        </p:nvSpPr>
        <p:spPr>
          <a:xfrm>
            <a:off x="4649561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72" y="0"/>
                  <a:pt x="1" y="472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5" name="Google Shape;2355;p27"/>
          <p:cNvSpPr/>
          <p:nvPr/>
        </p:nvSpPr>
        <p:spPr>
          <a:xfrm>
            <a:off x="4649561" y="291708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4"/>
                  <a:pt x="525" y="2129"/>
                  <a:pt x="1071" y="2129"/>
                </a:cubicBezTo>
                <a:cubicBezTo>
                  <a:pt x="1332" y="2129"/>
                  <a:pt x="1598" y="2032"/>
                  <a:pt x="1813" y="1814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6" name="Google Shape;2356;p27"/>
          <p:cNvSpPr/>
          <p:nvPr/>
        </p:nvSpPr>
        <p:spPr>
          <a:xfrm>
            <a:off x="4649561" y="295474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72" y="8"/>
                  <a:pt x="1" y="480"/>
                  <a:pt x="1" y="1073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7" name="Google Shape;2357;p27"/>
          <p:cNvSpPr/>
          <p:nvPr/>
        </p:nvSpPr>
        <p:spPr>
          <a:xfrm>
            <a:off x="4649561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8" name="Google Shape;2358;p27"/>
          <p:cNvSpPr/>
          <p:nvPr/>
        </p:nvSpPr>
        <p:spPr>
          <a:xfrm>
            <a:off x="4649561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9" name="Google Shape;2359;p27"/>
          <p:cNvSpPr/>
          <p:nvPr/>
        </p:nvSpPr>
        <p:spPr>
          <a:xfrm>
            <a:off x="4649561" y="306811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4"/>
                  <a:pt x="525" y="2129"/>
                  <a:pt x="1071" y="2129"/>
                </a:cubicBezTo>
                <a:cubicBezTo>
                  <a:pt x="1332" y="2129"/>
                  <a:pt x="1598" y="2032"/>
                  <a:pt x="1813" y="1814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0" name="Google Shape;2360;p27"/>
          <p:cNvSpPr/>
          <p:nvPr/>
        </p:nvSpPr>
        <p:spPr>
          <a:xfrm>
            <a:off x="4649561" y="314352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10"/>
                  <a:pt x="526" y="2134"/>
                  <a:pt x="1072" y="2134"/>
                </a:cubicBezTo>
                <a:cubicBezTo>
                  <a:pt x="1333" y="2134"/>
                  <a:pt x="1598" y="2037"/>
                  <a:pt x="1813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1" name="Google Shape;2361;p27"/>
          <p:cNvSpPr/>
          <p:nvPr/>
        </p:nvSpPr>
        <p:spPr>
          <a:xfrm>
            <a:off x="4687214" y="253970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4"/>
                  <a:pt x="1079" y="2134"/>
                </a:cubicBezTo>
                <a:cubicBezTo>
                  <a:pt x="1340" y="2134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2" name="Google Shape;2362;p27"/>
          <p:cNvSpPr/>
          <p:nvPr/>
        </p:nvSpPr>
        <p:spPr>
          <a:xfrm>
            <a:off x="4687214" y="2577470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74" y="0"/>
                </a:moveTo>
                <a:cubicBezTo>
                  <a:pt x="481" y="0"/>
                  <a:pt x="9" y="472"/>
                  <a:pt x="1" y="1065"/>
                </a:cubicBezTo>
                <a:cubicBezTo>
                  <a:pt x="1" y="1707"/>
                  <a:pt x="527" y="2131"/>
                  <a:pt x="1074" y="2131"/>
                </a:cubicBezTo>
                <a:cubicBezTo>
                  <a:pt x="1337" y="2131"/>
                  <a:pt x="1605" y="2032"/>
                  <a:pt x="1822" y="1813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3" name="Google Shape;2363;p27"/>
          <p:cNvSpPr/>
          <p:nvPr/>
        </p:nvSpPr>
        <p:spPr>
          <a:xfrm>
            <a:off x="4687214" y="261512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9"/>
                  <a:pt x="9" y="480"/>
                  <a:pt x="1" y="1066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7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4" name="Google Shape;2364;p27"/>
          <p:cNvSpPr/>
          <p:nvPr/>
        </p:nvSpPr>
        <p:spPr>
          <a:xfrm>
            <a:off x="4687214" y="2652886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7" y="2039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5" name="Google Shape;2365;p27"/>
          <p:cNvSpPr/>
          <p:nvPr/>
        </p:nvSpPr>
        <p:spPr>
          <a:xfrm>
            <a:off x="4687214" y="269063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4"/>
                  <a:pt x="1079" y="2134"/>
                </a:cubicBezTo>
                <a:cubicBezTo>
                  <a:pt x="1340" y="2134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6" name="Google Shape;2366;p27"/>
          <p:cNvSpPr/>
          <p:nvPr/>
        </p:nvSpPr>
        <p:spPr>
          <a:xfrm>
            <a:off x="4687214" y="2728401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74" y="0"/>
                </a:moveTo>
                <a:cubicBezTo>
                  <a:pt x="481" y="0"/>
                  <a:pt x="9" y="472"/>
                  <a:pt x="1" y="1065"/>
                </a:cubicBezTo>
                <a:cubicBezTo>
                  <a:pt x="1" y="1707"/>
                  <a:pt x="527" y="2131"/>
                  <a:pt x="1074" y="2131"/>
                </a:cubicBezTo>
                <a:cubicBezTo>
                  <a:pt x="1337" y="2131"/>
                  <a:pt x="1605" y="2032"/>
                  <a:pt x="1822" y="1813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7" name="Google Shape;2367;p27"/>
          <p:cNvSpPr/>
          <p:nvPr/>
        </p:nvSpPr>
        <p:spPr>
          <a:xfrm>
            <a:off x="4687214" y="276605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9"/>
                  <a:pt x="9" y="480"/>
                  <a:pt x="1" y="1074"/>
                </a:cubicBezTo>
                <a:cubicBezTo>
                  <a:pt x="1" y="1712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2"/>
                </a:cubicBezTo>
                <a:cubicBezTo>
                  <a:pt x="2497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8" name="Google Shape;2368;p27"/>
          <p:cNvSpPr/>
          <p:nvPr/>
        </p:nvSpPr>
        <p:spPr>
          <a:xfrm>
            <a:off x="4687214" y="280381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8"/>
                  <a:pt x="9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97" y="1154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9" name="Google Shape;2369;p27"/>
          <p:cNvSpPr/>
          <p:nvPr/>
        </p:nvSpPr>
        <p:spPr>
          <a:xfrm>
            <a:off x="4687214" y="284156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4"/>
                  <a:pt x="1079" y="2134"/>
                </a:cubicBezTo>
                <a:cubicBezTo>
                  <a:pt x="1340" y="2134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0" name="Google Shape;2370;p27"/>
          <p:cNvSpPr/>
          <p:nvPr/>
        </p:nvSpPr>
        <p:spPr>
          <a:xfrm>
            <a:off x="4687214" y="287933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1" name="Google Shape;2371;p27"/>
          <p:cNvSpPr/>
          <p:nvPr/>
        </p:nvSpPr>
        <p:spPr>
          <a:xfrm>
            <a:off x="4687214" y="2917082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4"/>
                  <a:pt x="529" y="2129"/>
                  <a:pt x="1077" y="2129"/>
                </a:cubicBezTo>
                <a:cubicBezTo>
                  <a:pt x="1339" y="2129"/>
                  <a:pt x="1606" y="2032"/>
                  <a:pt x="1822" y="1814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2" name="Google Shape;2372;p27"/>
          <p:cNvSpPr/>
          <p:nvPr/>
        </p:nvSpPr>
        <p:spPr>
          <a:xfrm>
            <a:off x="4687214" y="295474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8"/>
                  <a:pt x="9" y="480"/>
                  <a:pt x="1" y="1073"/>
                </a:cubicBezTo>
                <a:cubicBezTo>
                  <a:pt x="1" y="1711"/>
                  <a:pt x="529" y="2137"/>
                  <a:pt x="1077" y="2137"/>
                </a:cubicBezTo>
                <a:cubicBezTo>
                  <a:pt x="1339" y="2137"/>
                  <a:pt x="1606" y="2039"/>
                  <a:pt x="1822" y="1821"/>
                </a:cubicBezTo>
                <a:cubicBezTo>
                  <a:pt x="2497" y="1154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3" name="Google Shape;2373;p27"/>
          <p:cNvSpPr/>
          <p:nvPr/>
        </p:nvSpPr>
        <p:spPr>
          <a:xfrm>
            <a:off x="4687214" y="299249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7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4" name="Google Shape;2374;p27"/>
          <p:cNvSpPr/>
          <p:nvPr/>
        </p:nvSpPr>
        <p:spPr>
          <a:xfrm>
            <a:off x="4724977" y="253970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4" y="2037"/>
                  <a:pt x="1821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5" name="Google Shape;2375;p27"/>
          <p:cNvSpPr/>
          <p:nvPr/>
        </p:nvSpPr>
        <p:spPr>
          <a:xfrm>
            <a:off x="4724977" y="2577470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6" name="Google Shape;2376;p27"/>
          <p:cNvSpPr/>
          <p:nvPr/>
        </p:nvSpPr>
        <p:spPr>
          <a:xfrm>
            <a:off x="4724977" y="261512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7" name="Google Shape;2377;p27"/>
          <p:cNvSpPr/>
          <p:nvPr/>
        </p:nvSpPr>
        <p:spPr>
          <a:xfrm>
            <a:off x="4724977" y="2652886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8" name="Google Shape;2378;p27"/>
          <p:cNvSpPr/>
          <p:nvPr/>
        </p:nvSpPr>
        <p:spPr>
          <a:xfrm>
            <a:off x="4724977" y="269063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4" y="2037"/>
                  <a:pt x="1821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9" name="Google Shape;2379;p27"/>
          <p:cNvSpPr/>
          <p:nvPr/>
        </p:nvSpPr>
        <p:spPr>
          <a:xfrm>
            <a:off x="4724977" y="272840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4" y="2037"/>
                  <a:pt x="1821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0" name="Google Shape;2380;p27"/>
          <p:cNvSpPr/>
          <p:nvPr/>
        </p:nvSpPr>
        <p:spPr>
          <a:xfrm>
            <a:off x="4724977" y="276605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96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1" name="Google Shape;2381;p27"/>
          <p:cNvSpPr/>
          <p:nvPr/>
        </p:nvSpPr>
        <p:spPr>
          <a:xfrm>
            <a:off x="4724977" y="280381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6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2" name="Google Shape;2382;p27"/>
          <p:cNvSpPr/>
          <p:nvPr/>
        </p:nvSpPr>
        <p:spPr>
          <a:xfrm>
            <a:off x="4724977" y="284156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4" y="2037"/>
                  <a:pt x="1821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3" name="Google Shape;2383;p27"/>
          <p:cNvSpPr/>
          <p:nvPr/>
        </p:nvSpPr>
        <p:spPr>
          <a:xfrm>
            <a:off x="4724977" y="287933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4" y="2037"/>
                  <a:pt x="1821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4" name="Google Shape;2384;p27"/>
          <p:cNvSpPr/>
          <p:nvPr/>
        </p:nvSpPr>
        <p:spPr>
          <a:xfrm>
            <a:off x="4724977" y="2917082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5" name="Google Shape;2385;p27"/>
          <p:cNvSpPr/>
          <p:nvPr/>
        </p:nvSpPr>
        <p:spPr>
          <a:xfrm>
            <a:off x="4724977" y="295474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96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6" name="Google Shape;2386;p27"/>
          <p:cNvSpPr/>
          <p:nvPr/>
        </p:nvSpPr>
        <p:spPr>
          <a:xfrm>
            <a:off x="4762741" y="2652886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7" name="Google Shape;2387;p27"/>
          <p:cNvSpPr/>
          <p:nvPr/>
        </p:nvSpPr>
        <p:spPr>
          <a:xfrm>
            <a:off x="4762741" y="269063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8" name="Google Shape;2388;p27"/>
          <p:cNvSpPr/>
          <p:nvPr/>
        </p:nvSpPr>
        <p:spPr>
          <a:xfrm>
            <a:off x="4762741" y="2728401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9" name="Google Shape;2389;p27"/>
          <p:cNvSpPr/>
          <p:nvPr/>
        </p:nvSpPr>
        <p:spPr>
          <a:xfrm>
            <a:off x="4762741" y="2766053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4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0" name="Google Shape;2390;p27"/>
          <p:cNvSpPr/>
          <p:nvPr/>
        </p:nvSpPr>
        <p:spPr>
          <a:xfrm>
            <a:off x="4800492" y="2652886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1" name="Google Shape;2391;p27"/>
          <p:cNvSpPr/>
          <p:nvPr/>
        </p:nvSpPr>
        <p:spPr>
          <a:xfrm>
            <a:off x="4800492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3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2" name="Google Shape;2392;p27"/>
          <p:cNvSpPr/>
          <p:nvPr/>
        </p:nvSpPr>
        <p:spPr>
          <a:xfrm>
            <a:off x="4800492" y="2728401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72" y="0"/>
                  <a:pt x="1" y="472"/>
                  <a:pt x="1" y="1065"/>
                </a:cubicBezTo>
                <a:cubicBezTo>
                  <a:pt x="1" y="1707"/>
                  <a:pt x="523" y="2131"/>
                  <a:pt x="1067" y="2131"/>
                </a:cubicBezTo>
                <a:cubicBezTo>
                  <a:pt x="1329" y="2131"/>
                  <a:pt x="1597" y="2032"/>
                  <a:pt x="1813" y="1813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3" name="Google Shape;2393;p27"/>
          <p:cNvSpPr/>
          <p:nvPr/>
        </p:nvSpPr>
        <p:spPr>
          <a:xfrm>
            <a:off x="4800492" y="276605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0"/>
                  <a:pt x="1" y="1074"/>
                </a:cubicBezTo>
                <a:cubicBezTo>
                  <a:pt x="1" y="1712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4" name="Google Shape;2394;p27"/>
          <p:cNvSpPr/>
          <p:nvPr/>
        </p:nvSpPr>
        <p:spPr>
          <a:xfrm>
            <a:off x="4800430" y="2803817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1" y="0"/>
                </a:moveTo>
                <a:cubicBezTo>
                  <a:pt x="485" y="8"/>
                  <a:pt x="6" y="480"/>
                  <a:pt x="6" y="1065"/>
                </a:cubicBezTo>
                <a:cubicBezTo>
                  <a:pt x="0" y="1709"/>
                  <a:pt x="527" y="2137"/>
                  <a:pt x="1075" y="2137"/>
                </a:cubicBezTo>
                <a:cubicBezTo>
                  <a:pt x="1337" y="2137"/>
                  <a:pt x="1603" y="2039"/>
                  <a:pt x="1818" y="1821"/>
                </a:cubicBezTo>
                <a:cubicBezTo>
                  <a:pt x="2493" y="1154"/>
                  <a:pt x="2022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5" name="Google Shape;2395;p27"/>
          <p:cNvSpPr/>
          <p:nvPr/>
        </p:nvSpPr>
        <p:spPr>
          <a:xfrm>
            <a:off x="4762741" y="2803817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27"/>
          <p:cNvSpPr/>
          <p:nvPr/>
        </p:nvSpPr>
        <p:spPr>
          <a:xfrm>
            <a:off x="4762741" y="2841568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7" name="Google Shape;2397;p27"/>
          <p:cNvSpPr/>
          <p:nvPr/>
        </p:nvSpPr>
        <p:spPr>
          <a:xfrm>
            <a:off x="4762741" y="287933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8" name="Google Shape;2398;p27"/>
          <p:cNvSpPr/>
          <p:nvPr/>
        </p:nvSpPr>
        <p:spPr>
          <a:xfrm>
            <a:off x="4762741" y="2917082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4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9" name="Google Shape;2399;p27"/>
          <p:cNvSpPr/>
          <p:nvPr/>
        </p:nvSpPr>
        <p:spPr>
          <a:xfrm>
            <a:off x="4762741" y="2954747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4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0" name="Google Shape;2400;p27"/>
          <p:cNvSpPr/>
          <p:nvPr/>
        </p:nvSpPr>
        <p:spPr>
          <a:xfrm>
            <a:off x="4762741" y="299249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1" name="Google Shape;2401;p27"/>
          <p:cNvSpPr/>
          <p:nvPr/>
        </p:nvSpPr>
        <p:spPr>
          <a:xfrm>
            <a:off x="4724977" y="299249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2" name="Google Shape;2402;p27"/>
          <p:cNvSpPr/>
          <p:nvPr/>
        </p:nvSpPr>
        <p:spPr>
          <a:xfrm>
            <a:off x="4724977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40" y="2137"/>
                  <a:pt x="1606" y="2039"/>
                  <a:pt x="1821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3" name="Google Shape;2403;p27"/>
          <p:cNvSpPr/>
          <p:nvPr/>
        </p:nvSpPr>
        <p:spPr>
          <a:xfrm>
            <a:off x="4687214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7"/>
                  <a:pt x="1081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497" y="1146"/>
                  <a:pt x="2025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4" name="Google Shape;2404;p27"/>
          <p:cNvSpPr/>
          <p:nvPr/>
        </p:nvSpPr>
        <p:spPr>
          <a:xfrm>
            <a:off x="4687214" y="3068112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4"/>
                  <a:pt x="529" y="2129"/>
                  <a:pt x="1077" y="2129"/>
                </a:cubicBezTo>
                <a:cubicBezTo>
                  <a:pt x="1339" y="2129"/>
                  <a:pt x="1606" y="2032"/>
                  <a:pt x="1822" y="1814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5" name="Google Shape;2405;p27"/>
          <p:cNvSpPr/>
          <p:nvPr/>
        </p:nvSpPr>
        <p:spPr>
          <a:xfrm>
            <a:off x="4687214" y="314352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10"/>
                  <a:pt x="530" y="2134"/>
                  <a:pt x="1079" y="2134"/>
                </a:cubicBezTo>
                <a:cubicBezTo>
                  <a:pt x="1340" y="2134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6" name="Google Shape;2406;p27"/>
          <p:cNvSpPr/>
          <p:nvPr/>
        </p:nvSpPr>
        <p:spPr>
          <a:xfrm>
            <a:off x="4687214" y="310577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8"/>
                  <a:pt x="9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7" y="2039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7" name="Google Shape;2407;p27"/>
          <p:cNvSpPr/>
          <p:nvPr/>
        </p:nvSpPr>
        <p:spPr>
          <a:xfrm>
            <a:off x="4649561" y="310577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55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8" name="Google Shape;2408;p27"/>
          <p:cNvSpPr/>
          <p:nvPr/>
        </p:nvSpPr>
        <p:spPr>
          <a:xfrm>
            <a:off x="4460768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2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27"/>
          <p:cNvSpPr/>
          <p:nvPr/>
        </p:nvSpPr>
        <p:spPr>
          <a:xfrm>
            <a:off x="4460768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0" name="Google Shape;2410;p27"/>
          <p:cNvSpPr/>
          <p:nvPr/>
        </p:nvSpPr>
        <p:spPr>
          <a:xfrm>
            <a:off x="4460768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1" name="Google Shape;2411;p27"/>
          <p:cNvSpPr/>
          <p:nvPr/>
        </p:nvSpPr>
        <p:spPr>
          <a:xfrm>
            <a:off x="4460768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2" y="1813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2" name="Google Shape;2412;p27"/>
          <p:cNvSpPr/>
          <p:nvPr/>
        </p:nvSpPr>
        <p:spPr>
          <a:xfrm>
            <a:off x="4460768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3" name="Google Shape;2413;p27"/>
          <p:cNvSpPr/>
          <p:nvPr/>
        </p:nvSpPr>
        <p:spPr>
          <a:xfrm>
            <a:off x="4460768" y="2652886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4" name="Google Shape;2414;p27"/>
          <p:cNvSpPr/>
          <p:nvPr/>
        </p:nvSpPr>
        <p:spPr>
          <a:xfrm>
            <a:off x="4460768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5" name="Google Shape;2415;p27"/>
          <p:cNvSpPr/>
          <p:nvPr/>
        </p:nvSpPr>
        <p:spPr>
          <a:xfrm>
            <a:off x="4309838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2" y="1813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6" name="Google Shape;2416;p27"/>
          <p:cNvSpPr/>
          <p:nvPr/>
        </p:nvSpPr>
        <p:spPr>
          <a:xfrm>
            <a:off x="4309838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6" y="2137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7" name="Google Shape;2417;p27"/>
          <p:cNvSpPr/>
          <p:nvPr/>
        </p:nvSpPr>
        <p:spPr>
          <a:xfrm>
            <a:off x="4309838" y="2652886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8" name="Google Shape;2418;p27"/>
          <p:cNvSpPr/>
          <p:nvPr/>
        </p:nvSpPr>
        <p:spPr>
          <a:xfrm>
            <a:off x="4347601" y="253970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4"/>
                  <a:pt x="1072" y="2134"/>
                </a:cubicBezTo>
                <a:cubicBezTo>
                  <a:pt x="1332" y="2134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9" name="Google Shape;2419;p27"/>
          <p:cNvSpPr/>
          <p:nvPr/>
        </p:nvSpPr>
        <p:spPr>
          <a:xfrm>
            <a:off x="4347601" y="2577470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72" y="0"/>
                  <a:pt x="0" y="472"/>
                  <a:pt x="0" y="1065"/>
                </a:cubicBezTo>
                <a:cubicBezTo>
                  <a:pt x="0" y="1707"/>
                  <a:pt x="523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0" name="Google Shape;2420;p27"/>
          <p:cNvSpPr/>
          <p:nvPr/>
        </p:nvSpPr>
        <p:spPr>
          <a:xfrm>
            <a:off x="4347601" y="2615123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9"/>
                  <a:pt x="0" y="480"/>
                  <a:pt x="0" y="1066"/>
                </a:cubicBezTo>
                <a:cubicBezTo>
                  <a:pt x="0" y="1709"/>
                  <a:pt x="525" y="2137"/>
                  <a:pt x="1072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1" name="Google Shape;2421;p27"/>
          <p:cNvSpPr/>
          <p:nvPr/>
        </p:nvSpPr>
        <p:spPr>
          <a:xfrm>
            <a:off x="4347601" y="2652886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2" name="Google Shape;2422;p27"/>
          <p:cNvSpPr/>
          <p:nvPr/>
        </p:nvSpPr>
        <p:spPr>
          <a:xfrm>
            <a:off x="4347601" y="269063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4"/>
                  <a:pt x="1072" y="2134"/>
                </a:cubicBezTo>
                <a:cubicBezTo>
                  <a:pt x="1332" y="2134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3" name="Google Shape;2423;p27"/>
          <p:cNvSpPr/>
          <p:nvPr/>
        </p:nvSpPr>
        <p:spPr>
          <a:xfrm>
            <a:off x="4385254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9"/>
                  <a:pt x="9" y="480"/>
                  <a:pt x="1" y="1074"/>
                </a:cubicBezTo>
                <a:cubicBezTo>
                  <a:pt x="1" y="1712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4" name="Google Shape;2424;p27"/>
          <p:cNvSpPr/>
          <p:nvPr/>
        </p:nvSpPr>
        <p:spPr>
          <a:xfrm>
            <a:off x="4385254" y="250195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6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5" name="Google Shape;2425;p27"/>
          <p:cNvSpPr/>
          <p:nvPr/>
        </p:nvSpPr>
        <p:spPr>
          <a:xfrm>
            <a:off x="4385254" y="253970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30" y="2134"/>
                  <a:pt x="1078" y="2134"/>
                </a:cubicBezTo>
                <a:cubicBezTo>
                  <a:pt x="1340" y="2134"/>
                  <a:pt x="1606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6" name="Google Shape;2426;p27"/>
          <p:cNvSpPr/>
          <p:nvPr/>
        </p:nvSpPr>
        <p:spPr>
          <a:xfrm>
            <a:off x="4385254" y="2577470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74" y="0"/>
                </a:moveTo>
                <a:cubicBezTo>
                  <a:pt x="480" y="0"/>
                  <a:pt x="9" y="472"/>
                  <a:pt x="1" y="1065"/>
                </a:cubicBezTo>
                <a:cubicBezTo>
                  <a:pt x="1" y="1707"/>
                  <a:pt x="527" y="2131"/>
                  <a:pt x="1073" y="2131"/>
                </a:cubicBezTo>
                <a:cubicBezTo>
                  <a:pt x="1337" y="2131"/>
                  <a:pt x="1605" y="2032"/>
                  <a:pt x="1822" y="1813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7" name="Google Shape;2427;p27"/>
          <p:cNvSpPr/>
          <p:nvPr/>
        </p:nvSpPr>
        <p:spPr>
          <a:xfrm>
            <a:off x="4385254" y="261512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9"/>
                  <a:pt x="9" y="480"/>
                  <a:pt x="1" y="1066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40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8" name="Google Shape;2428;p27"/>
          <p:cNvSpPr/>
          <p:nvPr/>
        </p:nvSpPr>
        <p:spPr>
          <a:xfrm>
            <a:off x="4385254" y="2652886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39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9" name="Google Shape;2429;p27"/>
          <p:cNvSpPr/>
          <p:nvPr/>
        </p:nvSpPr>
        <p:spPr>
          <a:xfrm>
            <a:off x="4385254" y="269063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30" y="2134"/>
                  <a:pt x="1078" y="2134"/>
                </a:cubicBezTo>
                <a:cubicBezTo>
                  <a:pt x="1340" y="2134"/>
                  <a:pt x="1606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0" name="Google Shape;2430;p27"/>
          <p:cNvSpPr/>
          <p:nvPr/>
        </p:nvSpPr>
        <p:spPr>
          <a:xfrm>
            <a:off x="4423017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1" name="Google Shape;2431;p27"/>
          <p:cNvSpPr/>
          <p:nvPr/>
        </p:nvSpPr>
        <p:spPr>
          <a:xfrm>
            <a:off x="4423017" y="250195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2" name="Google Shape;2432;p27"/>
          <p:cNvSpPr/>
          <p:nvPr/>
        </p:nvSpPr>
        <p:spPr>
          <a:xfrm>
            <a:off x="4423017" y="253970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3" name="Google Shape;2433;p27"/>
          <p:cNvSpPr/>
          <p:nvPr/>
        </p:nvSpPr>
        <p:spPr>
          <a:xfrm>
            <a:off x="4423017" y="2577470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4" name="Google Shape;2434;p27"/>
          <p:cNvSpPr/>
          <p:nvPr/>
        </p:nvSpPr>
        <p:spPr>
          <a:xfrm>
            <a:off x="4423017" y="261512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5" name="Google Shape;2435;p27"/>
          <p:cNvSpPr/>
          <p:nvPr/>
        </p:nvSpPr>
        <p:spPr>
          <a:xfrm>
            <a:off x="4423017" y="2652886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6" name="Google Shape;2436;p27"/>
          <p:cNvSpPr/>
          <p:nvPr/>
        </p:nvSpPr>
        <p:spPr>
          <a:xfrm>
            <a:off x="4423017" y="269063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7" name="Google Shape;2437;p27"/>
          <p:cNvSpPr/>
          <p:nvPr/>
        </p:nvSpPr>
        <p:spPr>
          <a:xfrm>
            <a:off x="4423017" y="2728401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8" name="Google Shape;2438;p27"/>
          <p:cNvSpPr/>
          <p:nvPr/>
        </p:nvSpPr>
        <p:spPr>
          <a:xfrm>
            <a:off x="4460768" y="2728401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2" y="1813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9" name="Google Shape;2439;p27"/>
          <p:cNvSpPr/>
          <p:nvPr/>
        </p:nvSpPr>
        <p:spPr>
          <a:xfrm>
            <a:off x="4498532" y="246419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0" name="Google Shape;2440;p27"/>
          <p:cNvSpPr/>
          <p:nvPr/>
        </p:nvSpPr>
        <p:spPr>
          <a:xfrm>
            <a:off x="4498532" y="250195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1" name="Google Shape;2441;p27"/>
          <p:cNvSpPr/>
          <p:nvPr/>
        </p:nvSpPr>
        <p:spPr>
          <a:xfrm>
            <a:off x="4498532" y="253970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2" name="Google Shape;2442;p27"/>
          <p:cNvSpPr/>
          <p:nvPr/>
        </p:nvSpPr>
        <p:spPr>
          <a:xfrm>
            <a:off x="4498532" y="2615123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3" name="Google Shape;2443;p27"/>
          <p:cNvSpPr/>
          <p:nvPr/>
        </p:nvSpPr>
        <p:spPr>
          <a:xfrm>
            <a:off x="4498532" y="2652886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4" name="Google Shape;2444;p27"/>
          <p:cNvSpPr/>
          <p:nvPr/>
        </p:nvSpPr>
        <p:spPr>
          <a:xfrm>
            <a:off x="4498532" y="269063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5" name="Google Shape;2445;p27"/>
          <p:cNvSpPr/>
          <p:nvPr/>
        </p:nvSpPr>
        <p:spPr>
          <a:xfrm>
            <a:off x="4498532" y="2728401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3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6" name="Google Shape;2446;p27"/>
          <p:cNvSpPr/>
          <p:nvPr/>
        </p:nvSpPr>
        <p:spPr>
          <a:xfrm>
            <a:off x="4536283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1"/>
                  <a:pt x="1" y="480"/>
                  <a:pt x="1" y="1074"/>
                </a:cubicBezTo>
                <a:cubicBezTo>
                  <a:pt x="1" y="1712"/>
                  <a:pt x="525" y="2137"/>
                  <a:pt x="1071" y="2137"/>
                </a:cubicBezTo>
                <a:cubicBezTo>
                  <a:pt x="1332" y="2137"/>
                  <a:pt x="1598" y="2040"/>
                  <a:pt x="1814" y="1822"/>
                </a:cubicBezTo>
                <a:cubicBezTo>
                  <a:pt x="2489" y="1155"/>
                  <a:pt x="2017" y="9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7" name="Google Shape;2447;p27"/>
          <p:cNvSpPr/>
          <p:nvPr/>
        </p:nvSpPr>
        <p:spPr>
          <a:xfrm>
            <a:off x="4536283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8" name="Google Shape;2448;p27"/>
          <p:cNvSpPr/>
          <p:nvPr/>
        </p:nvSpPr>
        <p:spPr>
          <a:xfrm>
            <a:off x="4536283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72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9" name="Google Shape;2449;p27"/>
          <p:cNvSpPr/>
          <p:nvPr/>
        </p:nvSpPr>
        <p:spPr>
          <a:xfrm>
            <a:off x="4536283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9" y="1155"/>
                  <a:pt x="2017" y="9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0" name="Google Shape;2450;p27"/>
          <p:cNvSpPr/>
          <p:nvPr/>
        </p:nvSpPr>
        <p:spPr>
          <a:xfrm>
            <a:off x="4536283" y="265288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1" name="Google Shape;2451;p27"/>
          <p:cNvSpPr/>
          <p:nvPr/>
        </p:nvSpPr>
        <p:spPr>
          <a:xfrm>
            <a:off x="4536283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2" name="Google Shape;2452;p27"/>
          <p:cNvSpPr/>
          <p:nvPr/>
        </p:nvSpPr>
        <p:spPr>
          <a:xfrm>
            <a:off x="4536283" y="2728401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0"/>
                </a:moveTo>
                <a:cubicBezTo>
                  <a:pt x="481" y="0"/>
                  <a:pt x="1" y="472"/>
                  <a:pt x="1" y="1065"/>
                </a:cubicBezTo>
                <a:cubicBezTo>
                  <a:pt x="1" y="1705"/>
                  <a:pt x="528" y="2131"/>
                  <a:pt x="1076" y="2131"/>
                </a:cubicBezTo>
                <a:cubicBezTo>
                  <a:pt x="1335" y="2131"/>
                  <a:pt x="1599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3" name="Google Shape;2453;p27"/>
          <p:cNvSpPr/>
          <p:nvPr/>
        </p:nvSpPr>
        <p:spPr>
          <a:xfrm>
            <a:off x="4536283" y="276605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9"/>
                  <a:pt x="1" y="480"/>
                  <a:pt x="1" y="1074"/>
                </a:cubicBezTo>
                <a:cubicBezTo>
                  <a:pt x="1" y="1712"/>
                  <a:pt x="525" y="2137"/>
                  <a:pt x="1071" y="2137"/>
                </a:cubicBezTo>
                <a:cubicBezTo>
                  <a:pt x="1332" y="2137"/>
                  <a:pt x="1598" y="2040"/>
                  <a:pt x="1814" y="1822"/>
                </a:cubicBezTo>
                <a:cubicBezTo>
                  <a:pt x="2489" y="1155"/>
                  <a:pt x="2017" y="9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4" name="Google Shape;2454;p27"/>
          <p:cNvSpPr/>
          <p:nvPr/>
        </p:nvSpPr>
        <p:spPr>
          <a:xfrm>
            <a:off x="4574047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5" name="Google Shape;2455;p27"/>
          <p:cNvSpPr/>
          <p:nvPr/>
        </p:nvSpPr>
        <p:spPr>
          <a:xfrm>
            <a:off x="4574047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6" name="Google Shape;2456;p27"/>
          <p:cNvSpPr/>
          <p:nvPr/>
        </p:nvSpPr>
        <p:spPr>
          <a:xfrm>
            <a:off x="4574047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7" name="Google Shape;2457;p27"/>
          <p:cNvSpPr/>
          <p:nvPr/>
        </p:nvSpPr>
        <p:spPr>
          <a:xfrm>
            <a:off x="4574047" y="2652886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8" name="Google Shape;2458;p27"/>
          <p:cNvSpPr/>
          <p:nvPr/>
        </p:nvSpPr>
        <p:spPr>
          <a:xfrm>
            <a:off x="4574047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9" name="Google Shape;2459;p27"/>
          <p:cNvSpPr/>
          <p:nvPr/>
        </p:nvSpPr>
        <p:spPr>
          <a:xfrm>
            <a:off x="4574047" y="2728401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0" name="Google Shape;2460;p27"/>
          <p:cNvSpPr/>
          <p:nvPr/>
        </p:nvSpPr>
        <p:spPr>
          <a:xfrm>
            <a:off x="4574047" y="276605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1" name="Google Shape;2461;p27"/>
          <p:cNvSpPr/>
          <p:nvPr/>
        </p:nvSpPr>
        <p:spPr>
          <a:xfrm>
            <a:off x="4574047" y="280381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2" name="Google Shape;2462;p27"/>
          <p:cNvSpPr/>
          <p:nvPr/>
        </p:nvSpPr>
        <p:spPr>
          <a:xfrm>
            <a:off x="4574047" y="284156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3" name="Google Shape;2463;p27"/>
          <p:cNvSpPr/>
          <p:nvPr/>
        </p:nvSpPr>
        <p:spPr>
          <a:xfrm>
            <a:off x="4574047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40" y="2137"/>
                  <a:pt x="1606" y="2039"/>
                  <a:pt x="1821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4" name="Google Shape;2464;p27"/>
          <p:cNvSpPr/>
          <p:nvPr/>
        </p:nvSpPr>
        <p:spPr>
          <a:xfrm>
            <a:off x="4611798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5" name="Google Shape;2465;p27"/>
          <p:cNvSpPr/>
          <p:nvPr/>
        </p:nvSpPr>
        <p:spPr>
          <a:xfrm>
            <a:off x="4611798" y="310577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6" name="Google Shape;2466;p27"/>
          <p:cNvSpPr/>
          <p:nvPr/>
        </p:nvSpPr>
        <p:spPr>
          <a:xfrm>
            <a:off x="4611798" y="3068112"/>
            <a:ext cx="30801" cy="26379"/>
          </a:xfrm>
          <a:custGeom>
            <a:avLst/>
            <a:gdLst/>
            <a:ahLst/>
            <a:cxnLst/>
            <a:rect l="l" t="t" r="r" b="b"/>
            <a:pathLst>
              <a:path w="2487" h="2130" extrusionOk="0">
                <a:moveTo>
                  <a:pt x="1076" y="1"/>
                </a:moveTo>
                <a:cubicBezTo>
                  <a:pt x="1073" y="1"/>
                  <a:pt x="1069" y="1"/>
                  <a:pt x="1066" y="1"/>
                </a:cubicBezTo>
                <a:cubicBezTo>
                  <a:pt x="481" y="1"/>
                  <a:pt x="1" y="472"/>
                  <a:pt x="1" y="1066"/>
                </a:cubicBezTo>
                <a:cubicBezTo>
                  <a:pt x="1" y="1704"/>
                  <a:pt x="525" y="2129"/>
                  <a:pt x="1074" y="2129"/>
                </a:cubicBezTo>
                <a:cubicBezTo>
                  <a:pt x="1336" y="2129"/>
                  <a:pt x="1604" y="2032"/>
                  <a:pt x="1822" y="1814"/>
                </a:cubicBezTo>
                <a:cubicBezTo>
                  <a:pt x="2486" y="1149"/>
                  <a:pt x="2020" y="1"/>
                  <a:pt x="107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7" name="Google Shape;2467;p27"/>
          <p:cNvSpPr/>
          <p:nvPr/>
        </p:nvSpPr>
        <p:spPr>
          <a:xfrm>
            <a:off x="4611798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8" name="Google Shape;2468;p27"/>
          <p:cNvSpPr/>
          <p:nvPr/>
        </p:nvSpPr>
        <p:spPr>
          <a:xfrm>
            <a:off x="4611798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9" name="Google Shape;2469;p27"/>
          <p:cNvSpPr/>
          <p:nvPr/>
        </p:nvSpPr>
        <p:spPr>
          <a:xfrm>
            <a:off x="4611798" y="295474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1" y="8"/>
                  <a:pt x="1" y="480"/>
                  <a:pt x="1" y="1073"/>
                </a:cubicBezTo>
                <a:cubicBezTo>
                  <a:pt x="1" y="1711"/>
                  <a:pt x="525" y="2137"/>
                  <a:pt x="1074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89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0" name="Google Shape;2470;p27"/>
          <p:cNvSpPr/>
          <p:nvPr/>
        </p:nvSpPr>
        <p:spPr>
          <a:xfrm>
            <a:off x="4611798" y="2917082"/>
            <a:ext cx="30801" cy="26379"/>
          </a:xfrm>
          <a:custGeom>
            <a:avLst/>
            <a:gdLst/>
            <a:ahLst/>
            <a:cxnLst/>
            <a:rect l="l" t="t" r="r" b="b"/>
            <a:pathLst>
              <a:path w="2487" h="2130" extrusionOk="0">
                <a:moveTo>
                  <a:pt x="1076" y="1"/>
                </a:moveTo>
                <a:cubicBezTo>
                  <a:pt x="1073" y="1"/>
                  <a:pt x="1069" y="1"/>
                  <a:pt x="1066" y="1"/>
                </a:cubicBezTo>
                <a:cubicBezTo>
                  <a:pt x="481" y="1"/>
                  <a:pt x="1" y="472"/>
                  <a:pt x="1" y="1066"/>
                </a:cubicBezTo>
                <a:cubicBezTo>
                  <a:pt x="1" y="1704"/>
                  <a:pt x="525" y="2129"/>
                  <a:pt x="1074" y="2129"/>
                </a:cubicBezTo>
                <a:cubicBezTo>
                  <a:pt x="1336" y="2129"/>
                  <a:pt x="1604" y="2032"/>
                  <a:pt x="1822" y="1814"/>
                </a:cubicBezTo>
                <a:cubicBezTo>
                  <a:pt x="2486" y="1149"/>
                  <a:pt x="2020" y="1"/>
                  <a:pt x="107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1" name="Google Shape;2471;p27"/>
          <p:cNvSpPr/>
          <p:nvPr/>
        </p:nvSpPr>
        <p:spPr>
          <a:xfrm>
            <a:off x="4611798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2" name="Google Shape;2472;p27"/>
          <p:cNvSpPr/>
          <p:nvPr/>
        </p:nvSpPr>
        <p:spPr>
          <a:xfrm>
            <a:off x="4611798" y="284156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3" name="Google Shape;2473;p27"/>
          <p:cNvSpPr/>
          <p:nvPr/>
        </p:nvSpPr>
        <p:spPr>
          <a:xfrm>
            <a:off x="4611736" y="2803817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1" y="0"/>
                </a:moveTo>
                <a:cubicBezTo>
                  <a:pt x="486" y="8"/>
                  <a:pt x="6" y="480"/>
                  <a:pt x="6" y="1065"/>
                </a:cubicBezTo>
                <a:cubicBezTo>
                  <a:pt x="0" y="1709"/>
                  <a:pt x="528" y="2137"/>
                  <a:pt x="1076" y="2137"/>
                </a:cubicBezTo>
                <a:cubicBezTo>
                  <a:pt x="1337" y="2137"/>
                  <a:pt x="1603" y="2039"/>
                  <a:pt x="1819" y="1821"/>
                </a:cubicBezTo>
                <a:cubicBezTo>
                  <a:pt x="2494" y="1154"/>
                  <a:pt x="2022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4" name="Google Shape;2474;p27"/>
          <p:cNvSpPr/>
          <p:nvPr/>
        </p:nvSpPr>
        <p:spPr>
          <a:xfrm>
            <a:off x="4611798" y="276605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9"/>
                  <a:pt x="1" y="480"/>
                  <a:pt x="1" y="1074"/>
                </a:cubicBezTo>
                <a:cubicBezTo>
                  <a:pt x="1" y="1712"/>
                  <a:pt x="525" y="2137"/>
                  <a:pt x="1074" y="2137"/>
                </a:cubicBezTo>
                <a:cubicBezTo>
                  <a:pt x="1336" y="2137"/>
                  <a:pt x="1604" y="2040"/>
                  <a:pt x="1822" y="1822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5" name="Google Shape;2475;p27"/>
          <p:cNvSpPr/>
          <p:nvPr/>
        </p:nvSpPr>
        <p:spPr>
          <a:xfrm>
            <a:off x="4611798" y="2728401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81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4" y="2131"/>
                  <a:pt x="1603" y="2032"/>
                  <a:pt x="1822" y="1813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6" name="Google Shape;2476;p27"/>
          <p:cNvSpPr/>
          <p:nvPr/>
        </p:nvSpPr>
        <p:spPr>
          <a:xfrm>
            <a:off x="4611798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7" name="Google Shape;2477;p27"/>
          <p:cNvSpPr/>
          <p:nvPr/>
        </p:nvSpPr>
        <p:spPr>
          <a:xfrm>
            <a:off x="4611798" y="2652886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8" name="Google Shape;2478;p27"/>
          <p:cNvSpPr/>
          <p:nvPr/>
        </p:nvSpPr>
        <p:spPr>
          <a:xfrm>
            <a:off x="4611798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9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9" name="Google Shape;2479;p27"/>
          <p:cNvSpPr/>
          <p:nvPr/>
        </p:nvSpPr>
        <p:spPr>
          <a:xfrm>
            <a:off x="4611798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81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4" y="2131"/>
                  <a:pt x="1603" y="2032"/>
                  <a:pt x="1822" y="1813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0" name="Google Shape;2480;p27"/>
          <p:cNvSpPr/>
          <p:nvPr/>
        </p:nvSpPr>
        <p:spPr>
          <a:xfrm>
            <a:off x="4574047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1" name="Google Shape;2481;p27"/>
          <p:cNvSpPr/>
          <p:nvPr/>
        </p:nvSpPr>
        <p:spPr>
          <a:xfrm>
            <a:off x="4536283" y="2577470"/>
            <a:ext cx="30826" cy="26367"/>
          </a:xfrm>
          <a:custGeom>
            <a:avLst/>
            <a:gdLst/>
            <a:ahLst/>
            <a:cxnLst/>
            <a:rect l="l" t="t" r="r" b="b"/>
            <a:pathLst>
              <a:path w="2489" h="2129" extrusionOk="0">
                <a:moveTo>
                  <a:pt x="1066" y="0"/>
                </a:moveTo>
                <a:cubicBezTo>
                  <a:pt x="481" y="0"/>
                  <a:pt x="1" y="472"/>
                  <a:pt x="1" y="1065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1"/>
                  <a:pt x="1814" y="1813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2" name="Google Shape;2482;p27"/>
          <p:cNvSpPr/>
          <p:nvPr/>
        </p:nvSpPr>
        <p:spPr>
          <a:xfrm>
            <a:off x="4498532" y="2577470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3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3" name="Google Shape;2483;p27"/>
          <p:cNvSpPr/>
          <p:nvPr/>
        </p:nvSpPr>
        <p:spPr>
          <a:xfrm>
            <a:off x="4913671" y="2766053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4" name="Google Shape;2484;p27"/>
          <p:cNvSpPr/>
          <p:nvPr/>
        </p:nvSpPr>
        <p:spPr>
          <a:xfrm>
            <a:off x="4913671" y="272840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5" name="Google Shape;2485;p27"/>
          <p:cNvSpPr/>
          <p:nvPr/>
        </p:nvSpPr>
        <p:spPr>
          <a:xfrm>
            <a:off x="4913671" y="269063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6" name="Google Shape;2486;p27"/>
          <p:cNvSpPr/>
          <p:nvPr/>
        </p:nvSpPr>
        <p:spPr>
          <a:xfrm>
            <a:off x="4875908" y="280381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8"/>
                  <a:pt x="9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96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7" name="Google Shape;2487;p27"/>
          <p:cNvSpPr/>
          <p:nvPr/>
        </p:nvSpPr>
        <p:spPr>
          <a:xfrm>
            <a:off x="4875908" y="276605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2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2"/>
                </a:cubicBezTo>
                <a:cubicBezTo>
                  <a:pt x="2496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8" name="Google Shape;2488;p27"/>
          <p:cNvSpPr/>
          <p:nvPr/>
        </p:nvSpPr>
        <p:spPr>
          <a:xfrm>
            <a:off x="4875908" y="2728401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5" y="0"/>
                </a:moveTo>
                <a:cubicBezTo>
                  <a:pt x="480" y="0"/>
                  <a:pt x="9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2" y="1813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9" name="Google Shape;2489;p27"/>
          <p:cNvSpPr/>
          <p:nvPr/>
        </p:nvSpPr>
        <p:spPr>
          <a:xfrm>
            <a:off x="4875908" y="269063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6" y="2134"/>
                  <a:pt x="1604" y="2037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0" name="Google Shape;2490;p27"/>
          <p:cNvSpPr/>
          <p:nvPr/>
        </p:nvSpPr>
        <p:spPr>
          <a:xfrm>
            <a:off x="4875908" y="2652886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9" y="2137"/>
                  <a:pt x="1078" y="2137"/>
                </a:cubicBezTo>
                <a:cubicBezTo>
                  <a:pt x="1340" y="2137"/>
                  <a:pt x="1606" y="2039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1" name="Google Shape;2491;p27"/>
          <p:cNvSpPr/>
          <p:nvPr/>
        </p:nvSpPr>
        <p:spPr>
          <a:xfrm>
            <a:off x="4838144" y="284156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4"/>
                  <a:pt x="1079" y="2134"/>
                </a:cubicBezTo>
                <a:cubicBezTo>
                  <a:pt x="1340" y="2134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2" name="Google Shape;2492;p27"/>
          <p:cNvSpPr/>
          <p:nvPr/>
        </p:nvSpPr>
        <p:spPr>
          <a:xfrm>
            <a:off x="4838144" y="280381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7" y="2039"/>
                  <a:pt x="1822" y="1821"/>
                </a:cubicBezTo>
                <a:cubicBezTo>
                  <a:pt x="2497" y="1154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3" name="Google Shape;2493;p27"/>
          <p:cNvSpPr/>
          <p:nvPr/>
        </p:nvSpPr>
        <p:spPr>
          <a:xfrm>
            <a:off x="4838144" y="269063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4"/>
                  <a:pt x="1079" y="2134"/>
                </a:cubicBezTo>
                <a:cubicBezTo>
                  <a:pt x="1340" y="2134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4" name="Google Shape;2494;p27"/>
          <p:cNvSpPr/>
          <p:nvPr/>
        </p:nvSpPr>
        <p:spPr>
          <a:xfrm>
            <a:off x="4838144" y="2652886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7" y="2039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5" name="Google Shape;2495;p27"/>
          <p:cNvSpPr/>
          <p:nvPr/>
        </p:nvSpPr>
        <p:spPr>
          <a:xfrm>
            <a:off x="4838144" y="261512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7" y="2040"/>
                  <a:pt x="1822" y="1822"/>
                </a:cubicBezTo>
                <a:cubicBezTo>
                  <a:pt x="2497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6" name="Google Shape;2496;p27"/>
          <p:cNvSpPr/>
          <p:nvPr/>
        </p:nvSpPr>
        <p:spPr>
          <a:xfrm>
            <a:off x="4800492" y="3030262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96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7" name="Google Shape;2497;p27"/>
          <p:cNvSpPr/>
          <p:nvPr/>
        </p:nvSpPr>
        <p:spPr>
          <a:xfrm>
            <a:off x="4800492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3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8" name="Google Shape;2498;p27"/>
          <p:cNvSpPr/>
          <p:nvPr/>
        </p:nvSpPr>
        <p:spPr>
          <a:xfrm>
            <a:off x="4800492" y="295474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8"/>
                  <a:pt x="1" y="480"/>
                  <a:pt x="1" y="1073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88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9" name="Google Shape;2499;p27"/>
          <p:cNvSpPr/>
          <p:nvPr/>
        </p:nvSpPr>
        <p:spPr>
          <a:xfrm>
            <a:off x="4800492" y="291708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4"/>
                  <a:pt x="525" y="2129"/>
                  <a:pt x="1071" y="2129"/>
                </a:cubicBezTo>
                <a:cubicBezTo>
                  <a:pt x="1332" y="2129"/>
                  <a:pt x="1598" y="2032"/>
                  <a:pt x="1813" y="1814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0" name="Google Shape;2500;p27"/>
          <p:cNvSpPr/>
          <p:nvPr/>
        </p:nvSpPr>
        <p:spPr>
          <a:xfrm>
            <a:off x="4800492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1" name="Google Shape;2501;p27"/>
          <p:cNvSpPr/>
          <p:nvPr/>
        </p:nvSpPr>
        <p:spPr>
          <a:xfrm>
            <a:off x="4800492" y="284156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6" y="2134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2" name="Google Shape;2502;p27"/>
          <p:cNvSpPr/>
          <p:nvPr/>
        </p:nvSpPr>
        <p:spPr>
          <a:xfrm>
            <a:off x="4800492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3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3" name="Google Shape;2503;p27"/>
          <p:cNvSpPr/>
          <p:nvPr/>
        </p:nvSpPr>
        <p:spPr>
          <a:xfrm>
            <a:off x="4800492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72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2" y="1813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4" name="Google Shape;2504;p27"/>
          <p:cNvSpPr/>
          <p:nvPr/>
        </p:nvSpPr>
        <p:spPr>
          <a:xfrm>
            <a:off x="4762741" y="3068112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4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5" name="Google Shape;2505;p27"/>
          <p:cNvSpPr/>
          <p:nvPr/>
        </p:nvSpPr>
        <p:spPr>
          <a:xfrm>
            <a:off x="4762741" y="3030262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77" y="2137"/>
                </a:cubicBezTo>
                <a:cubicBezTo>
                  <a:pt x="1339" y="2137"/>
                  <a:pt x="1606" y="2039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6" name="Google Shape;2506;p27"/>
          <p:cNvSpPr/>
          <p:nvPr/>
        </p:nvSpPr>
        <p:spPr>
          <a:xfrm>
            <a:off x="4762741" y="2577470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7" name="Google Shape;2507;p27"/>
          <p:cNvSpPr/>
          <p:nvPr/>
        </p:nvSpPr>
        <p:spPr>
          <a:xfrm>
            <a:off x="4762741" y="253970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8" name="Google Shape;2508;p27"/>
          <p:cNvSpPr/>
          <p:nvPr/>
        </p:nvSpPr>
        <p:spPr>
          <a:xfrm>
            <a:off x="4724977" y="318129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4" y="2037"/>
                  <a:pt x="1821" y="1821"/>
                </a:cubicBezTo>
                <a:cubicBezTo>
                  <a:pt x="2496" y="1147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9" name="Google Shape;2509;p27"/>
          <p:cNvSpPr/>
          <p:nvPr/>
        </p:nvSpPr>
        <p:spPr>
          <a:xfrm>
            <a:off x="4724977" y="314352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10"/>
                  <a:pt x="526" y="2134"/>
                  <a:pt x="1074" y="2134"/>
                </a:cubicBezTo>
                <a:cubicBezTo>
                  <a:pt x="1336" y="2134"/>
                  <a:pt x="1604" y="2037"/>
                  <a:pt x="1821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0" name="Google Shape;2510;p27"/>
          <p:cNvSpPr/>
          <p:nvPr/>
        </p:nvSpPr>
        <p:spPr>
          <a:xfrm>
            <a:off x="4724977" y="310577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6" y="1155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1" name="Google Shape;2511;p27"/>
          <p:cNvSpPr/>
          <p:nvPr/>
        </p:nvSpPr>
        <p:spPr>
          <a:xfrm>
            <a:off x="4724977" y="3068112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2" name="Google Shape;2512;p27"/>
          <p:cNvSpPr/>
          <p:nvPr/>
        </p:nvSpPr>
        <p:spPr>
          <a:xfrm>
            <a:off x="4724977" y="250195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4" y="2036"/>
                  <a:pt x="1821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3" name="Google Shape;2513;p27"/>
          <p:cNvSpPr/>
          <p:nvPr/>
        </p:nvSpPr>
        <p:spPr>
          <a:xfrm>
            <a:off x="4687214" y="318129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1"/>
                </a:cubicBezTo>
                <a:cubicBezTo>
                  <a:pt x="2497" y="1147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4" name="Google Shape;2514;p27"/>
          <p:cNvSpPr/>
          <p:nvPr/>
        </p:nvSpPr>
        <p:spPr>
          <a:xfrm>
            <a:off x="4687214" y="250195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5" name="Google Shape;2515;p27"/>
          <p:cNvSpPr/>
          <p:nvPr/>
        </p:nvSpPr>
        <p:spPr>
          <a:xfrm>
            <a:off x="4687214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9"/>
                  <a:pt x="9" y="480"/>
                  <a:pt x="1" y="1074"/>
                </a:cubicBezTo>
                <a:cubicBezTo>
                  <a:pt x="1" y="1712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6" name="Google Shape;2516;p27"/>
          <p:cNvSpPr/>
          <p:nvPr/>
        </p:nvSpPr>
        <p:spPr>
          <a:xfrm>
            <a:off x="4649561" y="318129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1"/>
                </a:cubicBezTo>
                <a:cubicBezTo>
                  <a:pt x="2488" y="1147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7" name="Google Shape;2517;p27"/>
          <p:cNvSpPr/>
          <p:nvPr/>
        </p:nvSpPr>
        <p:spPr>
          <a:xfrm>
            <a:off x="4649561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8" name="Google Shape;2518;p27"/>
          <p:cNvSpPr/>
          <p:nvPr/>
        </p:nvSpPr>
        <p:spPr>
          <a:xfrm>
            <a:off x="4649561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1" y="480"/>
                  <a:pt x="1" y="1074"/>
                </a:cubicBezTo>
                <a:cubicBezTo>
                  <a:pt x="1" y="1712"/>
                  <a:pt x="525" y="2137"/>
                  <a:pt x="1071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9" name="Google Shape;2519;p27"/>
          <p:cNvSpPr/>
          <p:nvPr/>
        </p:nvSpPr>
        <p:spPr>
          <a:xfrm>
            <a:off x="4611798" y="318129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1"/>
                </a:cubicBezTo>
                <a:cubicBezTo>
                  <a:pt x="2489" y="1147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0" name="Google Shape;2520;p27"/>
          <p:cNvSpPr/>
          <p:nvPr/>
        </p:nvSpPr>
        <p:spPr>
          <a:xfrm>
            <a:off x="4611798" y="314352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10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2521;p27"/>
          <p:cNvSpPr/>
          <p:nvPr/>
        </p:nvSpPr>
        <p:spPr>
          <a:xfrm>
            <a:off x="4611798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27"/>
          <p:cNvSpPr/>
          <p:nvPr/>
        </p:nvSpPr>
        <p:spPr>
          <a:xfrm>
            <a:off x="4611798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9"/>
                  <a:pt x="1" y="480"/>
                  <a:pt x="1" y="1074"/>
                </a:cubicBezTo>
                <a:cubicBezTo>
                  <a:pt x="1" y="1712"/>
                  <a:pt x="525" y="2137"/>
                  <a:pt x="1074" y="2137"/>
                </a:cubicBezTo>
                <a:cubicBezTo>
                  <a:pt x="1336" y="2137"/>
                  <a:pt x="1604" y="2040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3" name="Google Shape;2523;p27"/>
          <p:cNvSpPr/>
          <p:nvPr/>
        </p:nvSpPr>
        <p:spPr>
          <a:xfrm>
            <a:off x="4574047" y="314352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10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4" name="Google Shape;2524;p27"/>
          <p:cNvSpPr/>
          <p:nvPr/>
        </p:nvSpPr>
        <p:spPr>
          <a:xfrm>
            <a:off x="4574047" y="310577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5" name="Google Shape;2525;p27"/>
          <p:cNvSpPr/>
          <p:nvPr/>
        </p:nvSpPr>
        <p:spPr>
          <a:xfrm>
            <a:off x="4574047" y="306811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6" name="Google Shape;2526;p27"/>
          <p:cNvSpPr/>
          <p:nvPr/>
        </p:nvSpPr>
        <p:spPr>
          <a:xfrm>
            <a:off x="4574047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7" name="Google Shape;2527;p27"/>
          <p:cNvSpPr/>
          <p:nvPr/>
        </p:nvSpPr>
        <p:spPr>
          <a:xfrm>
            <a:off x="4574047" y="295474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8" name="Google Shape;2528;p27"/>
          <p:cNvSpPr/>
          <p:nvPr/>
        </p:nvSpPr>
        <p:spPr>
          <a:xfrm>
            <a:off x="4574047" y="291708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9" name="Google Shape;2529;p27"/>
          <p:cNvSpPr/>
          <p:nvPr/>
        </p:nvSpPr>
        <p:spPr>
          <a:xfrm>
            <a:off x="4574047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0" name="Google Shape;2530;p27"/>
          <p:cNvSpPr/>
          <p:nvPr/>
        </p:nvSpPr>
        <p:spPr>
          <a:xfrm>
            <a:off x="4574047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1" name="Google Shape;2531;p27"/>
          <p:cNvSpPr/>
          <p:nvPr/>
        </p:nvSpPr>
        <p:spPr>
          <a:xfrm>
            <a:off x="4536283" y="3030262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89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2" name="Google Shape;2532;p27"/>
          <p:cNvSpPr/>
          <p:nvPr/>
        </p:nvSpPr>
        <p:spPr>
          <a:xfrm>
            <a:off x="4536283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3" name="Google Shape;2533;p27"/>
          <p:cNvSpPr/>
          <p:nvPr/>
        </p:nvSpPr>
        <p:spPr>
          <a:xfrm>
            <a:off x="4536283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4" name="Google Shape;2534;p27"/>
          <p:cNvSpPr/>
          <p:nvPr/>
        </p:nvSpPr>
        <p:spPr>
          <a:xfrm>
            <a:off x="4536283" y="284156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5" name="Google Shape;2535;p27"/>
          <p:cNvSpPr/>
          <p:nvPr/>
        </p:nvSpPr>
        <p:spPr>
          <a:xfrm>
            <a:off x="4536221" y="2803817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1" y="0"/>
                </a:moveTo>
                <a:cubicBezTo>
                  <a:pt x="486" y="0"/>
                  <a:pt x="6" y="480"/>
                  <a:pt x="6" y="1065"/>
                </a:cubicBezTo>
                <a:cubicBezTo>
                  <a:pt x="0" y="1709"/>
                  <a:pt x="524" y="2137"/>
                  <a:pt x="1072" y="2137"/>
                </a:cubicBezTo>
                <a:cubicBezTo>
                  <a:pt x="1333" y="2137"/>
                  <a:pt x="1601" y="2039"/>
                  <a:pt x="1819" y="1821"/>
                </a:cubicBezTo>
                <a:cubicBezTo>
                  <a:pt x="2494" y="1154"/>
                  <a:pt x="2022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6" name="Google Shape;2536;p27"/>
          <p:cNvSpPr/>
          <p:nvPr/>
        </p:nvSpPr>
        <p:spPr>
          <a:xfrm>
            <a:off x="4536283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1" y="8"/>
                  <a:pt x="1" y="480"/>
                  <a:pt x="1" y="1073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4" y="1821"/>
                </a:cubicBezTo>
                <a:cubicBezTo>
                  <a:pt x="2489" y="1154"/>
                  <a:pt x="2017" y="8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27"/>
          <p:cNvSpPr/>
          <p:nvPr/>
        </p:nvSpPr>
        <p:spPr>
          <a:xfrm>
            <a:off x="4498458" y="2803817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1" y="0"/>
                </a:moveTo>
                <a:cubicBezTo>
                  <a:pt x="486" y="0"/>
                  <a:pt x="6" y="480"/>
                  <a:pt x="6" y="1065"/>
                </a:cubicBezTo>
                <a:cubicBezTo>
                  <a:pt x="1" y="1709"/>
                  <a:pt x="524" y="2137"/>
                  <a:pt x="1072" y="2137"/>
                </a:cubicBezTo>
                <a:cubicBezTo>
                  <a:pt x="1334" y="2137"/>
                  <a:pt x="1601" y="2039"/>
                  <a:pt x="1819" y="1821"/>
                </a:cubicBezTo>
                <a:cubicBezTo>
                  <a:pt x="2494" y="1154"/>
                  <a:pt x="2022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8" name="Google Shape;2538;p27"/>
          <p:cNvSpPr/>
          <p:nvPr/>
        </p:nvSpPr>
        <p:spPr>
          <a:xfrm>
            <a:off x="4498532" y="2766053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9" name="Google Shape;2539;p27"/>
          <p:cNvSpPr/>
          <p:nvPr/>
        </p:nvSpPr>
        <p:spPr>
          <a:xfrm>
            <a:off x="4498532" y="2426441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2540;p27"/>
          <p:cNvSpPr/>
          <p:nvPr/>
        </p:nvSpPr>
        <p:spPr>
          <a:xfrm>
            <a:off x="4460768" y="276605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2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1" name="Google Shape;2541;p27"/>
          <p:cNvSpPr/>
          <p:nvPr/>
        </p:nvSpPr>
        <p:spPr>
          <a:xfrm>
            <a:off x="4460768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0" y="8"/>
                  <a:pt x="1" y="480"/>
                  <a:pt x="1" y="1073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88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2" name="Google Shape;2542;p27"/>
          <p:cNvSpPr/>
          <p:nvPr/>
        </p:nvSpPr>
        <p:spPr>
          <a:xfrm>
            <a:off x="4460768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4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3" name="Google Shape;2543;p27"/>
          <p:cNvSpPr/>
          <p:nvPr/>
        </p:nvSpPr>
        <p:spPr>
          <a:xfrm>
            <a:off x="4423017" y="276605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96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4" name="Google Shape;2544;p27"/>
          <p:cNvSpPr/>
          <p:nvPr/>
        </p:nvSpPr>
        <p:spPr>
          <a:xfrm>
            <a:off x="4423017" y="2426441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96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27"/>
          <p:cNvSpPr/>
          <p:nvPr/>
        </p:nvSpPr>
        <p:spPr>
          <a:xfrm>
            <a:off x="4423017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27"/>
          <p:cNvSpPr/>
          <p:nvPr/>
        </p:nvSpPr>
        <p:spPr>
          <a:xfrm>
            <a:off x="4385254" y="276605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9"/>
                  <a:pt x="9" y="480"/>
                  <a:pt x="1" y="1074"/>
                </a:cubicBezTo>
                <a:cubicBezTo>
                  <a:pt x="1" y="1712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2"/>
                </a:cubicBezTo>
                <a:cubicBezTo>
                  <a:pt x="2496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7" name="Google Shape;2547;p27"/>
          <p:cNvSpPr/>
          <p:nvPr/>
        </p:nvSpPr>
        <p:spPr>
          <a:xfrm>
            <a:off x="4385254" y="2728401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74" y="0"/>
                </a:moveTo>
                <a:cubicBezTo>
                  <a:pt x="480" y="0"/>
                  <a:pt x="9" y="472"/>
                  <a:pt x="1" y="1065"/>
                </a:cubicBezTo>
                <a:cubicBezTo>
                  <a:pt x="1" y="1707"/>
                  <a:pt x="527" y="2131"/>
                  <a:pt x="1073" y="2131"/>
                </a:cubicBezTo>
                <a:cubicBezTo>
                  <a:pt x="1337" y="2131"/>
                  <a:pt x="1605" y="2032"/>
                  <a:pt x="1822" y="1813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27"/>
          <p:cNvSpPr/>
          <p:nvPr/>
        </p:nvSpPr>
        <p:spPr>
          <a:xfrm>
            <a:off x="4385254" y="2426441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0" y="8"/>
                  <a:pt x="9" y="480"/>
                  <a:pt x="1" y="1073"/>
                </a:cubicBezTo>
                <a:cubicBezTo>
                  <a:pt x="1" y="1711"/>
                  <a:pt x="529" y="2137"/>
                  <a:pt x="1077" y="2137"/>
                </a:cubicBezTo>
                <a:cubicBezTo>
                  <a:pt x="1339" y="2137"/>
                  <a:pt x="1606" y="2039"/>
                  <a:pt x="1822" y="1821"/>
                </a:cubicBezTo>
                <a:cubicBezTo>
                  <a:pt x="2496" y="1154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27"/>
          <p:cNvSpPr/>
          <p:nvPr/>
        </p:nvSpPr>
        <p:spPr>
          <a:xfrm>
            <a:off x="4385254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8"/>
                  <a:pt x="527" y="2131"/>
                  <a:pt x="1073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0" name="Google Shape;2550;p27"/>
          <p:cNvSpPr/>
          <p:nvPr/>
        </p:nvSpPr>
        <p:spPr>
          <a:xfrm>
            <a:off x="4347601" y="2728401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72" y="0"/>
                  <a:pt x="0" y="472"/>
                  <a:pt x="0" y="1065"/>
                </a:cubicBezTo>
                <a:cubicBezTo>
                  <a:pt x="0" y="1707"/>
                  <a:pt x="523" y="2131"/>
                  <a:pt x="1067" y="2131"/>
                </a:cubicBezTo>
                <a:cubicBezTo>
                  <a:pt x="1329" y="2131"/>
                  <a:pt x="1597" y="2032"/>
                  <a:pt x="1813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1" name="Google Shape;2551;p27"/>
          <p:cNvSpPr/>
          <p:nvPr/>
        </p:nvSpPr>
        <p:spPr>
          <a:xfrm>
            <a:off x="4347601" y="250195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2" name="Google Shape;2552;p27"/>
          <p:cNvSpPr/>
          <p:nvPr/>
        </p:nvSpPr>
        <p:spPr>
          <a:xfrm>
            <a:off x="4347601" y="246419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3" name="Google Shape;2553;p27"/>
          <p:cNvSpPr/>
          <p:nvPr/>
        </p:nvSpPr>
        <p:spPr>
          <a:xfrm>
            <a:off x="4347601" y="2426441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72" y="8"/>
                  <a:pt x="0" y="480"/>
                  <a:pt x="0" y="1073"/>
                </a:cubicBezTo>
                <a:cubicBezTo>
                  <a:pt x="0" y="1711"/>
                  <a:pt x="525" y="2137"/>
                  <a:pt x="1070" y="2137"/>
                </a:cubicBezTo>
                <a:cubicBezTo>
                  <a:pt x="1332" y="2137"/>
                  <a:pt x="1597" y="2039"/>
                  <a:pt x="1813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4" name="Google Shape;2554;p27"/>
          <p:cNvSpPr/>
          <p:nvPr/>
        </p:nvSpPr>
        <p:spPr>
          <a:xfrm>
            <a:off x="4309838" y="2728401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2" y="1813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5" name="Google Shape;2555;p27"/>
          <p:cNvSpPr/>
          <p:nvPr/>
        </p:nvSpPr>
        <p:spPr>
          <a:xfrm>
            <a:off x="4309838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6" name="Google Shape;2556;p27"/>
          <p:cNvSpPr/>
          <p:nvPr/>
        </p:nvSpPr>
        <p:spPr>
          <a:xfrm>
            <a:off x="4309838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7" name="Google Shape;2557;p27"/>
          <p:cNvSpPr/>
          <p:nvPr/>
        </p:nvSpPr>
        <p:spPr>
          <a:xfrm>
            <a:off x="4309838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8" name="Google Shape;2558;p27"/>
          <p:cNvSpPr/>
          <p:nvPr/>
        </p:nvSpPr>
        <p:spPr>
          <a:xfrm>
            <a:off x="4272087" y="269063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9" name="Google Shape;2559;p27"/>
          <p:cNvSpPr/>
          <p:nvPr/>
        </p:nvSpPr>
        <p:spPr>
          <a:xfrm>
            <a:off x="4272087" y="2652886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0" name="Google Shape;2560;p27"/>
          <p:cNvSpPr/>
          <p:nvPr/>
        </p:nvSpPr>
        <p:spPr>
          <a:xfrm>
            <a:off x="4272087" y="2615123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1" name="Google Shape;2561;p27"/>
          <p:cNvSpPr/>
          <p:nvPr/>
        </p:nvSpPr>
        <p:spPr>
          <a:xfrm>
            <a:off x="4272087" y="2577470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2" name="Google Shape;2562;p27"/>
          <p:cNvSpPr/>
          <p:nvPr/>
        </p:nvSpPr>
        <p:spPr>
          <a:xfrm>
            <a:off x="4272087" y="253970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3" name="Google Shape;2563;p27"/>
          <p:cNvSpPr/>
          <p:nvPr/>
        </p:nvSpPr>
        <p:spPr>
          <a:xfrm>
            <a:off x="4762741" y="2615123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4" name="Google Shape;2564;p27"/>
          <p:cNvSpPr/>
          <p:nvPr/>
        </p:nvSpPr>
        <p:spPr>
          <a:xfrm>
            <a:off x="4234323" y="170944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6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5" name="Google Shape;2565;p27"/>
          <p:cNvSpPr/>
          <p:nvPr/>
        </p:nvSpPr>
        <p:spPr>
          <a:xfrm>
            <a:off x="4196671" y="170944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6" name="Google Shape;2566;p27"/>
          <p:cNvSpPr/>
          <p:nvPr/>
        </p:nvSpPr>
        <p:spPr>
          <a:xfrm>
            <a:off x="4838144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1"/>
                  <a:pt x="1" y="1066"/>
                </a:cubicBezTo>
                <a:cubicBezTo>
                  <a:pt x="1" y="1710"/>
                  <a:pt x="530" y="2138"/>
                  <a:pt x="1078" y="2138"/>
                </a:cubicBezTo>
                <a:cubicBezTo>
                  <a:pt x="1340" y="2138"/>
                  <a:pt x="1607" y="2040"/>
                  <a:pt x="1822" y="1822"/>
                </a:cubicBezTo>
                <a:cubicBezTo>
                  <a:pt x="2497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7" name="Google Shape;2567;p27"/>
          <p:cNvSpPr/>
          <p:nvPr/>
        </p:nvSpPr>
        <p:spPr>
          <a:xfrm>
            <a:off x="4838144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8" name="Google Shape;2568;p27"/>
          <p:cNvSpPr/>
          <p:nvPr/>
        </p:nvSpPr>
        <p:spPr>
          <a:xfrm>
            <a:off x="4838144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9" name="Google Shape;2569;p27"/>
          <p:cNvSpPr/>
          <p:nvPr/>
        </p:nvSpPr>
        <p:spPr>
          <a:xfrm>
            <a:off x="4838144" y="208681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0" name="Google Shape;2570;p27"/>
          <p:cNvSpPr/>
          <p:nvPr/>
        </p:nvSpPr>
        <p:spPr>
          <a:xfrm>
            <a:off x="4838144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9"/>
                  <a:pt x="9" y="481"/>
                  <a:pt x="1" y="1074"/>
                </a:cubicBezTo>
                <a:cubicBezTo>
                  <a:pt x="1" y="1712"/>
                  <a:pt x="529" y="2138"/>
                  <a:pt x="1077" y="2138"/>
                </a:cubicBezTo>
                <a:cubicBezTo>
                  <a:pt x="1339" y="2138"/>
                  <a:pt x="1606" y="2040"/>
                  <a:pt x="1822" y="1822"/>
                </a:cubicBezTo>
                <a:cubicBezTo>
                  <a:pt x="2497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1" name="Google Shape;2571;p27"/>
          <p:cNvSpPr/>
          <p:nvPr/>
        </p:nvSpPr>
        <p:spPr>
          <a:xfrm>
            <a:off x="4838144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7" y="2040"/>
                  <a:pt x="1822" y="1821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2" name="Google Shape;2572;p27"/>
          <p:cNvSpPr/>
          <p:nvPr/>
        </p:nvSpPr>
        <p:spPr>
          <a:xfrm>
            <a:off x="4838144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3" name="Google Shape;2573;p27"/>
          <p:cNvSpPr/>
          <p:nvPr/>
        </p:nvSpPr>
        <p:spPr>
          <a:xfrm>
            <a:off x="4649561" y="208681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4" name="Google Shape;2574;p27"/>
          <p:cNvSpPr/>
          <p:nvPr/>
        </p:nvSpPr>
        <p:spPr>
          <a:xfrm>
            <a:off x="4649561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9"/>
                  <a:pt x="1" y="481"/>
                  <a:pt x="1" y="1074"/>
                </a:cubicBezTo>
                <a:cubicBezTo>
                  <a:pt x="1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5" name="Google Shape;2575;p27"/>
          <p:cNvSpPr/>
          <p:nvPr/>
        </p:nvSpPr>
        <p:spPr>
          <a:xfrm>
            <a:off x="4498532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6" name="Google Shape;2576;p27"/>
          <p:cNvSpPr/>
          <p:nvPr/>
        </p:nvSpPr>
        <p:spPr>
          <a:xfrm>
            <a:off x="4536283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1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1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7" name="Google Shape;2577;p27"/>
          <p:cNvSpPr/>
          <p:nvPr/>
        </p:nvSpPr>
        <p:spPr>
          <a:xfrm>
            <a:off x="4536283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9"/>
                  <a:pt x="1" y="481"/>
                  <a:pt x="1" y="1074"/>
                </a:cubicBezTo>
                <a:cubicBezTo>
                  <a:pt x="1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4" y="1822"/>
                </a:cubicBezTo>
                <a:cubicBezTo>
                  <a:pt x="2489" y="1155"/>
                  <a:pt x="2017" y="9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8" name="Google Shape;2578;p27"/>
          <p:cNvSpPr/>
          <p:nvPr/>
        </p:nvSpPr>
        <p:spPr>
          <a:xfrm>
            <a:off x="4574047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9" name="Google Shape;2579;p27"/>
          <p:cNvSpPr/>
          <p:nvPr/>
        </p:nvSpPr>
        <p:spPr>
          <a:xfrm>
            <a:off x="4611798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9"/>
                  <a:pt x="1" y="481"/>
                  <a:pt x="1" y="1074"/>
                </a:cubicBezTo>
                <a:cubicBezTo>
                  <a:pt x="1" y="1712"/>
                  <a:pt x="525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0" name="Google Shape;2580;p27"/>
          <p:cNvSpPr/>
          <p:nvPr/>
        </p:nvSpPr>
        <p:spPr>
          <a:xfrm>
            <a:off x="4611798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1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1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1" name="Google Shape;2581;p27"/>
          <p:cNvSpPr/>
          <p:nvPr/>
        </p:nvSpPr>
        <p:spPr>
          <a:xfrm>
            <a:off x="4649561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1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2" name="Google Shape;2582;p27"/>
          <p:cNvSpPr/>
          <p:nvPr/>
        </p:nvSpPr>
        <p:spPr>
          <a:xfrm>
            <a:off x="4649561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3" name="Google Shape;2583;p27"/>
          <p:cNvSpPr/>
          <p:nvPr/>
        </p:nvSpPr>
        <p:spPr>
          <a:xfrm>
            <a:off x="4687214" y="2086816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7"/>
                  <a:pt x="527" y="2131"/>
                  <a:pt x="1074" y="2131"/>
                </a:cubicBezTo>
                <a:cubicBezTo>
                  <a:pt x="1337" y="2131"/>
                  <a:pt x="1605" y="2033"/>
                  <a:pt x="1822" y="1813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4" name="Google Shape;2584;p27"/>
          <p:cNvSpPr/>
          <p:nvPr/>
        </p:nvSpPr>
        <p:spPr>
          <a:xfrm>
            <a:off x="4687214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9"/>
                  <a:pt x="9" y="481"/>
                  <a:pt x="1" y="1074"/>
                </a:cubicBezTo>
                <a:cubicBezTo>
                  <a:pt x="1" y="1712"/>
                  <a:pt x="529" y="2138"/>
                  <a:pt x="1077" y="2138"/>
                </a:cubicBezTo>
                <a:cubicBezTo>
                  <a:pt x="1339" y="2138"/>
                  <a:pt x="1606" y="2040"/>
                  <a:pt x="1822" y="1822"/>
                </a:cubicBezTo>
                <a:cubicBezTo>
                  <a:pt x="2497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5" name="Google Shape;2585;p27"/>
          <p:cNvSpPr/>
          <p:nvPr/>
        </p:nvSpPr>
        <p:spPr>
          <a:xfrm>
            <a:off x="4687214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7" y="2040"/>
                  <a:pt x="1822" y="1821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6" name="Google Shape;2586;p27"/>
          <p:cNvSpPr/>
          <p:nvPr/>
        </p:nvSpPr>
        <p:spPr>
          <a:xfrm>
            <a:off x="4687214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7" name="Google Shape;2587;p27"/>
          <p:cNvSpPr/>
          <p:nvPr/>
        </p:nvSpPr>
        <p:spPr>
          <a:xfrm>
            <a:off x="4724977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4" y="2037"/>
                  <a:pt x="1821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8" name="Google Shape;2588;p27"/>
          <p:cNvSpPr/>
          <p:nvPr/>
        </p:nvSpPr>
        <p:spPr>
          <a:xfrm>
            <a:off x="4724977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4" y="2036"/>
                  <a:pt x="1821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9" name="Google Shape;2589;p27"/>
          <p:cNvSpPr/>
          <p:nvPr/>
        </p:nvSpPr>
        <p:spPr>
          <a:xfrm>
            <a:off x="4724977" y="208681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4" y="2037"/>
                  <a:pt x="1821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0" name="Google Shape;2590;p27"/>
          <p:cNvSpPr/>
          <p:nvPr/>
        </p:nvSpPr>
        <p:spPr>
          <a:xfrm>
            <a:off x="4724977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96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1" name="Google Shape;2591;p27"/>
          <p:cNvSpPr/>
          <p:nvPr/>
        </p:nvSpPr>
        <p:spPr>
          <a:xfrm>
            <a:off x="4724977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2" name="Google Shape;2592;p27"/>
          <p:cNvSpPr/>
          <p:nvPr/>
        </p:nvSpPr>
        <p:spPr>
          <a:xfrm>
            <a:off x="4724977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4" y="2036"/>
                  <a:pt x="1821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3" name="Google Shape;2593;p27"/>
          <p:cNvSpPr/>
          <p:nvPr/>
        </p:nvSpPr>
        <p:spPr>
          <a:xfrm>
            <a:off x="4762741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4" name="Google Shape;2594;p27"/>
          <p:cNvSpPr/>
          <p:nvPr/>
        </p:nvSpPr>
        <p:spPr>
          <a:xfrm>
            <a:off x="4762741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5" name="Google Shape;2595;p27"/>
          <p:cNvSpPr/>
          <p:nvPr/>
        </p:nvSpPr>
        <p:spPr>
          <a:xfrm>
            <a:off x="4762741" y="2086816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6" name="Google Shape;2596;p27"/>
          <p:cNvSpPr/>
          <p:nvPr/>
        </p:nvSpPr>
        <p:spPr>
          <a:xfrm>
            <a:off x="4762741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4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7" name="Google Shape;2597;p27"/>
          <p:cNvSpPr/>
          <p:nvPr/>
        </p:nvSpPr>
        <p:spPr>
          <a:xfrm>
            <a:off x="4762741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8" name="Google Shape;2598;p27"/>
          <p:cNvSpPr/>
          <p:nvPr/>
        </p:nvSpPr>
        <p:spPr>
          <a:xfrm>
            <a:off x="4762741" y="2199996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9" name="Google Shape;2599;p27"/>
          <p:cNvSpPr/>
          <p:nvPr/>
        </p:nvSpPr>
        <p:spPr>
          <a:xfrm>
            <a:off x="4762741" y="223774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0" name="Google Shape;2600;p27"/>
          <p:cNvSpPr/>
          <p:nvPr/>
        </p:nvSpPr>
        <p:spPr>
          <a:xfrm>
            <a:off x="4800492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3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1" name="Google Shape;2601;p27"/>
          <p:cNvSpPr/>
          <p:nvPr/>
        </p:nvSpPr>
        <p:spPr>
          <a:xfrm>
            <a:off x="4800492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2" name="Google Shape;2602;p27"/>
          <p:cNvSpPr/>
          <p:nvPr/>
        </p:nvSpPr>
        <p:spPr>
          <a:xfrm>
            <a:off x="4800492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3" name="Google Shape;2603;p27"/>
          <p:cNvSpPr/>
          <p:nvPr/>
        </p:nvSpPr>
        <p:spPr>
          <a:xfrm>
            <a:off x="4800492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7"/>
                  <a:pt x="523" y="2131"/>
                  <a:pt x="1067" y="2131"/>
                </a:cubicBezTo>
                <a:cubicBezTo>
                  <a:pt x="1329" y="2131"/>
                  <a:pt x="1597" y="2033"/>
                  <a:pt x="1813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4" name="Google Shape;2604;p27"/>
          <p:cNvSpPr/>
          <p:nvPr/>
        </p:nvSpPr>
        <p:spPr>
          <a:xfrm>
            <a:off x="4800492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74"/>
                </a:cubicBezTo>
                <a:cubicBezTo>
                  <a:pt x="1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5" name="Google Shape;2605;p27"/>
          <p:cNvSpPr/>
          <p:nvPr/>
        </p:nvSpPr>
        <p:spPr>
          <a:xfrm>
            <a:off x="4800492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3" y="1821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6" name="Google Shape;2606;p27"/>
          <p:cNvSpPr/>
          <p:nvPr/>
        </p:nvSpPr>
        <p:spPr>
          <a:xfrm>
            <a:off x="4800492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27"/>
          <p:cNvSpPr/>
          <p:nvPr/>
        </p:nvSpPr>
        <p:spPr>
          <a:xfrm>
            <a:off x="4800492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8" name="Google Shape;2608;p27"/>
          <p:cNvSpPr/>
          <p:nvPr/>
        </p:nvSpPr>
        <p:spPr>
          <a:xfrm>
            <a:off x="4838144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9" name="Google Shape;2609;p27"/>
          <p:cNvSpPr/>
          <p:nvPr/>
        </p:nvSpPr>
        <p:spPr>
          <a:xfrm>
            <a:off x="4875908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9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0" name="Google Shape;2610;p27"/>
          <p:cNvSpPr/>
          <p:nvPr/>
        </p:nvSpPr>
        <p:spPr>
          <a:xfrm>
            <a:off x="4875908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1" name="Google Shape;2611;p27"/>
          <p:cNvSpPr/>
          <p:nvPr/>
        </p:nvSpPr>
        <p:spPr>
          <a:xfrm>
            <a:off x="4875908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2" name="Google Shape;2612;p27"/>
          <p:cNvSpPr/>
          <p:nvPr/>
        </p:nvSpPr>
        <p:spPr>
          <a:xfrm>
            <a:off x="4875908" y="2086816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5" y="1"/>
                </a:moveTo>
                <a:cubicBezTo>
                  <a:pt x="480" y="1"/>
                  <a:pt x="9" y="472"/>
                  <a:pt x="1" y="1066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3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3" name="Google Shape;2613;p27"/>
          <p:cNvSpPr/>
          <p:nvPr/>
        </p:nvSpPr>
        <p:spPr>
          <a:xfrm>
            <a:off x="4875908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9" y="481"/>
                  <a:pt x="1" y="1074"/>
                </a:cubicBezTo>
                <a:cubicBezTo>
                  <a:pt x="1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2" y="1822"/>
                </a:cubicBezTo>
                <a:cubicBezTo>
                  <a:pt x="2496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4" name="Google Shape;2614;p27"/>
          <p:cNvSpPr/>
          <p:nvPr/>
        </p:nvSpPr>
        <p:spPr>
          <a:xfrm>
            <a:off x="4875908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2" y="1821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5" name="Google Shape;2615;p27"/>
          <p:cNvSpPr/>
          <p:nvPr/>
        </p:nvSpPr>
        <p:spPr>
          <a:xfrm>
            <a:off x="4875908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6" name="Google Shape;2616;p27"/>
          <p:cNvSpPr/>
          <p:nvPr/>
        </p:nvSpPr>
        <p:spPr>
          <a:xfrm>
            <a:off x="4875908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7" name="Google Shape;2617;p27"/>
          <p:cNvSpPr/>
          <p:nvPr/>
        </p:nvSpPr>
        <p:spPr>
          <a:xfrm>
            <a:off x="4875908" y="1935886"/>
            <a:ext cx="30887" cy="26379"/>
          </a:xfrm>
          <a:custGeom>
            <a:avLst/>
            <a:gdLst/>
            <a:ahLst/>
            <a:cxnLst/>
            <a:rect l="l" t="t" r="r" b="b"/>
            <a:pathLst>
              <a:path w="2494" h="2130" extrusionOk="0">
                <a:moveTo>
                  <a:pt x="1075" y="1"/>
                </a:moveTo>
                <a:cubicBezTo>
                  <a:pt x="1072" y="1"/>
                  <a:pt x="1069" y="1"/>
                  <a:pt x="1065" y="1"/>
                </a:cubicBezTo>
                <a:cubicBezTo>
                  <a:pt x="480" y="1"/>
                  <a:pt x="9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2" y="1813"/>
                </a:cubicBezTo>
                <a:cubicBezTo>
                  <a:pt x="2494" y="1149"/>
                  <a:pt x="2020" y="1"/>
                  <a:pt x="10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8" name="Google Shape;2618;p27"/>
          <p:cNvSpPr/>
          <p:nvPr/>
        </p:nvSpPr>
        <p:spPr>
          <a:xfrm>
            <a:off x="4838144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3"/>
                  <a:pt x="529" y="2129"/>
                  <a:pt x="1077" y="2129"/>
                </a:cubicBezTo>
                <a:cubicBezTo>
                  <a:pt x="1339" y="2129"/>
                  <a:pt x="1606" y="2032"/>
                  <a:pt x="1822" y="1813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9" name="Google Shape;2619;p27"/>
          <p:cNvSpPr/>
          <p:nvPr/>
        </p:nvSpPr>
        <p:spPr>
          <a:xfrm>
            <a:off x="4800492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3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0" name="Google Shape;2620;p27"/>
          <p:cNvSpPr/>
          <p:nvPr/>
        </p:nvSpPr>
        <p:spPr>
          <a:xfrm>
            <a:off x="4800492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1" name="Google Shape;2621;p27"/>
          <p:cNvSpPr/>
          <p:nvPr/>
        </p:nvSpPr>
        <p:spPr>
          <a:xfrm>
            <a:off x="4762741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2" name="Google Shape;2622;p27"/>
          <p:cNvSpPr/>
          <p:nvPr/>
        </p:nvSpPr>
        <p:spPr>
          <a:xfrm>
            <a:off x="4762741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4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3" name="Google Shape;2623;p27"/>
          <p:cNvSpPr/>
          <p:nvPr/>
        </p:nvSpPr>
        <p:spPr>
          <a:xfrm>
            <a:off x="4762741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4" name="Google Shape;2624;p27"/>
          <p:cNvSpPr/>
          <p:nvPr/>
        </p:nvSpPr>
        <p:spPr>
          <a:xfrm>
            <a:off x="4762741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5" name="Google Shape;2625;p27"/>
          <p:cNvSpPr/>
          <p:nvPr/>
        </p:nvSpPr>
        <p:spPr>
          <a:xfrm>
            <a:off x="4724977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4" y="2037"/>
                  <a:pt x="1821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6" name="Google Shape;2626;p27"/>
          <p:cNvSpPr/>
          <p:nvPr/>
        </p:nvSpPr>
        <p:spPr>
          <a:xfrm>
            <a:off x="4724977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7" name="Google Shape;2627;p27"/>
          <p:cNvSpPr/>
          <p:nvPr/>
        </p:nvSpPr>
        <p:spPr>
          <a:xfrm>
            <a:off x="4724977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8" name="Google Shape;2628;p27"/>
          <p:cNvSpPr/>
          <p:nvPr/>
        </p:nvSpPr>
        <p:spPr>
          <a:xfrm>
            <a:off x="4724977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4" y="2036"/>
                  <a:pt x="1821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9" name="Google Shape;2629;p27"/>
          <p:cNvSpPr/>
          <p:nvPr/>
        </p:nvSpPr>
        <p:spPr>
          <a:xfrm>
            <a:off x="4724977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4" y="2037"/>
                  <a:pt x="1821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0" name="Google Shape;2630;p27"/>
          <p:cNvSpPr/>
          <p:nvPr/>
        </p:nvSpPr>
        <p:spPr>
          <a:xfrm>
            <a:off x="4724977" y="182260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1" name="Google Shape;2631;p27"/>
          <p:cNvSpPr/>
          <p:nvPr/>
        </p:nvSpPr>
        <p:spPr>
          <a:xfrm>
            <a:off x="4687214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2" name="Google Shape;2632;p27"/>
          <p:cNvSpPr/>
          <p:nvPr/>
        </p:nvSpPr>
        <p:spPr>
          <a:xfrm>
            <a:off x="4687214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3" name="Google Shape;2633;p27"/>
          <p:cNvSpPr/>
          <p:nvPr/>
        </p:nvSpPr>
        <p:spPr>
          <a:xfrm>
            <a:off x="4687214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4" name="Google Shape;2634;p27"/>
          <p:cNvSpPr/>
          <p:nvPr/>
        </p:nvSpPr>
        <p:spPr>
          <a:xfrm>
            <a:off x="4687214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9"/>
                  <a:pt x="9" y="481"/>
                  <a:pt x="1" y="1066"/>
                </a:cubicBezTo>
                <a:cubicBezTo>
                  <a:pt x="1" y="1710"/>
                  <a:pt x="530" y="2138"/>
                  <a:pt x="1078" y="2138"/>
                </a:cubicBezTo>
                <a:cubicBezTo>
                  <a:pt x="1340" y="2138"/>
                  <a:pt x="1607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5" name="Google Shape;2635;p27"/>
          <p:cNvSpPr/>
          <p:nvPr/>
        </p:nvSpPr>
        <p:spPr>
          <a:xfrm>
            <a:off x="4687214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3"/>
                  <a:pt x="529" y="2129"/>
                  <a:pt x="1077" y="2129"/>
                </a:cubicBezTo>
                <a:cubicBezTo>
                  <a:pt x="1339" y="2129"/>
                  <a:pt x="1606" y="2032"/>
                  <a:pt x="1822" y="1813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6" name="Google Shape;2636;p27"/>
          <p:cNvSpPr/>
          <p:nvPr/>
        </p:nvSpPr>
        <p:spPr>
          <a:xfrm>
            <a:off x="4687214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7" name="Google Shape;2637;p27"/>
          <p:cNvSpPr/>
          <p:nvPr/>
        </p:nvSpPr>
        <p:spPr>
          <a:xfrm>
            <a:off x="4687214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8" name="Google Shape;2638;p27"/>
          <p:cNvSpPr/>
          <p:nvPr/>
        </p:nvSpPr>
        <p:spPr>
          <a:xfrm>
            <a:off x="4687214" y="182260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1"/>
                  <a:pt x="1" y="1066"/>
                </a:cubicBezTo>
                <a:cubicBezTo>
                  <a:pt x="1" y="1710"/>
                  <a:pt x="530" y="2138"/>
                  <a:pt x="1078" y="2138"/>
                </a:cubicBezTo>
                <a:cubicBezTo>
                  <a:pt x="1340" y="2138"/>
                  <a:pt x="1607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9" name="Google Shape;2639;p27"/>
          <p:cNvSpPr/>
          <p:nvPr/>
        </p:nvSpPr>
        <p:spPr>
          <a:xfrm>
            <a:off x="4649561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0" name="Google Shape;2640;p27"/>
          <p:cNvSpPr/>
          <p:nvPr/>
        </p:nvSpPr>
        <p:spPr>
          <a:xfrm>
            <a:off x="4649561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1" name="Google Shape;2641;p27"/>
          <p:cNvSpPr/>
          <p:nvPr/>
        </p:nvSpPr>
        <p:spPr>
          <a:xfrm>
            <a:off x="4649561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2" name="Google Shape;2642;p27"/>
          <p:cNvSpPr/>
          <p:nvPr/>
        </p:nvSpPr>
        <p:spPr>
          <a:xfrm>
            <a:off x="4649561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3" name="Google Shape;2643;p27"/>
          <p:cNvSpPr/>
          <p:nvPr/>
        </p:nvSpPr>
        <p:spPr>
          <a:xfrm>
            <a:off x="4649561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3" y="1813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4" name="Google Shape;2644;p27"/>
          <p:cNvSpPr/>
          <p:nvPr/>
        </p:nvSpPr>
        <p:spPr>
          <a:xfrm>
            <a:off x="4649561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5" name="Google Shape;2645;p27"/>
          <p:cNvSpPr/>
          <p:nvPr/>
        </p:nvSpPr>
        <p:spPr>
          <a:xfrm>
            <a:off x="4649561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6" name="Google Shape;2646;p27"/>
          <p:cNvSpPr/>
          <p:nvPr/>
        </p:nvSpPr>
        <p:spPr>
          <a:xfrm>
            <a:off x="4649561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7" name="Google Shape;2647;p27"/>
          <p:cNvSpPr/>
          <p:nvPr/>
        </p:nvSpPr>
        <p:spPr>
          <a:xfrm>
            <a:off x="4649561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8" name="Google Shape;2648;p27"/>
          <p:cNvSpPr/>
          <p:nvPr/>
        </p:nvSpPr>
        <p:spPr>
          <a:xfrm>
            <a:off x="4611798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9" name="Google Shape;2649;p27"/>
          <p:cNvSpPr/>
          <p:nvPr/>
        </p:nvSpPr>
        <p:spPr>
          <a:xfrm>
            <a:off x="4611798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1"/>
                </a:moveTo>
                <a:cubicBezTo>
                  <a:pt x="481" y="1"/>
                  <a:pt x="1" y="472"/>
                  <a:pt x="1" y="1066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4" y="2131"/>
                  <a:pt x="1603" y="2033"/>
                  <a:pt x="1822" y="1813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0" name="Google Shape;2650;p27"/>
          <p:cNvSpPr/>
          <p:nvPr/>
        </p:nvSpPr>
        <p:spPr>
          <a:xfrm>
            <a:off x="4611798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1" name="Google Shape;2651;p27"/>
          <p:cNvSpPr/>
          <p:nvPr/>
        </p:nvSpPr>
        <p:spPr>
          <a:xfrm>
            <a:off x="4611798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2" name="Google Shape;2652;p27"/>
          <p:cNvSpPr/>
          <p:nvPr/>
        </p:nvSpPr>
        <p:spPr>
          <a:xfrm>
            <a:off x="4611798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9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3" name="Google Shape;2653;p27"/>
          <p:cNvSpPr/>
          <p:nvPr/>
        </p:nvSpPr>
        <p:spPr>
          <a:xfrm>
            <a:off x="4611798" y="1935886"/>
            <a:ext cx="30801" cy="26379"/>
          </a:xfrm>
          <a:custGeom>
            <a:avLst/>
            <a:gdLst/>
            <a:ahLst/>
            <a:cxnLst/>
            <a:rect l="l" t="t" r="r" b="b"/>
            <a:pathLst>
              <a:path w="2487" h="2130" extrusionOk="0">
                <a:moveTo>
                  <a:pt x="1076" y="1"/>
                </a:moveTo>
                <a:cubicBezTo>
                  <a:pt x="1073" y="1"/>
                  <a:pt x="1069" y="1"/>
                  <a:pt x="1066" y="1"/>
                </a:cubicBezTo>
                <a:cubicBezTo>
                  <a:pt x="481" y="1"/>
                  <a:pt x="1" y="472"/>
                  <a:pt x="1" y="1066"/>
                </a:cubicBezTo>
                <a:cubicBezTo>
                  <a:pt x="1" y="1703"/>
                  <a:pt x="525" y="2129"/>
                  <a:pt x="1074" y="2129"/>
                </a:cubicBezTo>
                <a:cubicBezTo>
                  <a:pt x="1336" y="2129"/>
                  <a:pt x="1604" y="2032"/>
                  <a:pt x="1822" y="1813"/>
                </a:cubicBezTo>
                <a:cubicBezTo>
                  <a:pt x="2486" y="1149"/>
                  <a:pt x="2020" y="1"/>
                  <a:pt x="107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4" name="Google Shape;2654;p27"/>
          <p:cNvSpPr/>
          <p:nvPr/>
        </p:nvSpPr>
        <p:spPr>
          <a:xfrm>
            <a:off x="4611798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5" name="Google Shape;2655;p27"/>
          <p:cNvSpPr/>
          <p:nvPr/>
        </p:nvSpPr>
        <p:spPr>
          <a:xfrm>
            <a:off x="4611798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6" name="Google Shape;2656;p27"/>
          <p:cNvSpPr/>
          <p:nvPr/>
        </p:nvSpPr>
        <p:spPr>
          <a:xfrm>
            <a:off x="4611798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1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7" name="Google Shape;2657;p27"/>
          <p:cNvSpPr/>
          <p:nvPr/>
        </p:nvSpPr>
        <p:spPr>
          <a:xfrm>
            <a:off x="4611798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8" name="Google Shape;2658;p27"/>
          <p:cNvSpPr/>
          <p:nvPr/>
        </p:nvSpPr>
        <p:spPr>
          <a:xfrm>
            <a:off x="4574047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2" y="2039"/>
                  <a:pt x="1830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9" name="Google Shape;2659;p27"/>
          <p:cNvSpPr/>
          <p:nvPr/>
        </p:nvSpPr>
        <p:spPr>
          <a:xfrm>
            <a:off x="4574047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0" name="Google Shape;2660;p27"/>
          <p:cNvSpPr/>
          <p:nvPr/>
        </p:nvSpPr>
        <p:spPr>
          <a:xfrm>
            <a:off x="4574047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1" name="Google Shape;2661;p27"/>
          <p:cNvSpPr/>
          <p:nvPr/>
        </p:nvSpPr>
        <p:spPr>
          <a:xfrm>
            <a:off x="4574047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3" y="2131"/>
                  <a:pt x="1070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2" name="Google Shape;2662;p27"/>
          <p:cNvSpPr/>
          <p:nvPr/>
        </p:nvSpPr>
        <p:spPr>
          <a:xfrm>
            <a:off x="4574047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3" name="Google Shape;2663;p27"/>
          <p:cNvSpPr/>
          <p:nvPr/>
        </p:nvSpPr>
        <p:spPr>
          <a:xfrm>
            <a:off x="4574047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4" name="Google Shape;2664;p27"/>
          <p:cNvSpPr/>
          <p:nvPr/>
        </p:nvSpPr>
        <p:spPr>
          <a:xfrm>
            <a:off x="4574047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5" name="Google Shape;2665;p27"/>
          <p:cNvSpPr/>
          <p:nvPr/>
        </p:nvSpPr>
        <p:spPr>
          <a:xfrm>
            <a:off x="4574047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6" name="Google Shape;2666;p27"/>
          <p:cNvSpPr/>
          <p:nvPr/>
        </p:nvSpPr>
        <p:spPr>
          <a:xfrm>
            <a:off x="4574047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7" name="Google Shape;2667;p27"/>
          <p:cNvSpPr/>
          <p:nvPr/>
        </p:nvSpPr>
        <p:spPr>
          <a:xfrm>
            <a:off x="4574047" y="1747204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8" name="Google Shape;2668;p27"/>
          <p:cNvSpPr/>
          <p:nvPr/>
        </p:nvSpPr>
        <p:spPr>
          <a:xfrm>
            <a:off x="4574047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9" name="Google Shape;2669;p27"/>
          <p:cNvSpPr/>
          <p:nvPr/>
        </p:nvSpPr>
        <p:spPr>
          <a:xfrm>
            <a:off x="4536283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72"/>
                  <a:pt x="1" y="1066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0" name="Google Shape;2670;p27"/>
          <p:cNvSpPr/>
          <p:nvPr/>
        </p:nvSpPr>
        <p:spPr>
          <a:xfrm>
            <a:off x="4536283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1" name="Google Shape;2671;p27"/>
          <p:cNvSpPr/>
          <p:nvPr/>
        </p:nvSpPr>
        <p:spPr>
          <a:xfrm>
            <a:off x="4536283" y="208681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81" y="1"/>
                  <a:pt x="1" y="472"/>
                  <a:pt x="1" y="1066"/>
                </a:cubicBezTo>
                <a:cubicBezTo>
                  <a:pt x="1" y="1705"/>
                  <a:pt x="528" y="2132"/>
                  <a:pt x="1076" y="2132"/>
                </a:cubicBezTo>
                <a:cubicBezTo>
                  <a:pt x="1335" y="2132"/>
                  <a:pt x="1599" y="2036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2" name="Google Shape;2672;p27"/>
          <p:cNvSpPr/>
          <p:nvPr/>
        </p:nvSpPr>
        <p:spPr>
          <a:xfrm>
            <a:off x="4536283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1" y="0"/>
                  <a:pt x="1" y="472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3" name="Google Shape;2673;p27"/>
          <p:cNvSpPr/>
          <p:nvPr/>
        </p:nvSpPr>
        <p:spPr>
          <a:xfrm>
            <a:off x="4536283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4" name="Google Shape;2674;p27"/>
          <p:cNvSpPr/>
          <p:nvPr/>
        </p:nvSpPr>
        <p:spPr>
          <a:xfrm>
            <a:off x="4536283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9" y="1155"/>
                  <a:pt x="2017" y="9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5" name="Google Shape;2675;p27"/>
          <p:cNvSpPr/>
          <p:nvPr/>
        </p:nvSpPr>
        <p:spPr>
          <a:xfrm>
            <a:off x="4536283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81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4" y="1813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6" name="Google Shape;2676;p27"/>
          <p:cNvSpPr/>
          <p:nvPr/>
        </p:nvSpPr>
        <p:spPr>
          <a:xfrm>
            <a:off x="4536283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1" y="0"/>
                  <a:pt x="1" y="472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7" name="Google Shape;2677;p27"/>
          <p:cNvSpPr/>
          <p:nvPr/>
        </p:nvSpPr>
        <p:spPr>
          <a:xfrm>
            <a:off x="4536283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8" name="Google Shape;2678;p27"/>
          <p:cNvSpPr/>
          <p:nvPr/>
        </p:nvSpPr>
        <p:spPr>
          <a:xfrm>
            <a:off x="4498532" y="2199996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9" name="Google Shape;2679;p27"/>
          <p:cNvSpPr/>
          <p:nvPr/>
        </p:nvSpPr>
        <p:spPr>
          <a:xfrm>
            <a:off x="4498532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27"/>
          <p:cNvSpPr/>
          <p:nvPr/>
        </p:nvSpPr>
        <p:spPr>
          <a:xfrm>
            <a:off x="4498532" y="2086816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3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27"/>
          <p:cNvSpPr/>
          <p:nvPr/>
        </p:nvSpPr>
        <p:spPr>
          <a:xfrm>
            <a:off x="4498532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2" name="Google Shape;2682;p27"/>
          <p:cNvSpPr/>
          <p:nvPr/>
        </p:nvSpPr>
        <p:spPr>
          <a:xfrm>
            <a:off x="4498532" y="1935886"/>
            <a:ext cx="30788" cy="26379"/>
          </a:xfrm>
          <a:custGeom>
            <a:avLst/>
            <a:gdLst/>
            <a:ahLst/>
            <a:cxnLst/>
            <a:rect l="l" t="t" r="r" b="b"/>
            <a:pathLst>
              <a:path w="2486" h="2130" extrusionOk="0">
                <a:moveTo>
                  <a:pt x="1075" y="1"/>
                </a:moveTo>
                <a:cubicBezTo>
                  <a:pt x="1072" y="1"/>
                  <a:pt x="1069" y="1"/>
                  <a:pt x="1065" y="1"/>
                </a:cubicBez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6" y="1149"/>
                  <a:pt x="2020" y="1"/>
                  <a:pt x="10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3" name="Google Shape;2683;p27"/>
          <p:cNvSpPr/>
          <p:nvPr/>
        </p:nvSpPr>
        <p:spPr>
          <a:xfrm>
            <a:off x="4460768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4" name="Google Shape;2684;p27"/>
          <p:cNvSpPr/>
          <p:nvPr/>
        </p:nvSpPr>
        <p:spPr>
          <a:xfrm>
            <a:off x="4460768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5" name="Google Shape;2685;p27"/>
          <p:cNvSpPr/>
          <p:nvPr/>
        </p:nvSpPr>
        <p:spPr>
          <a:xfrm>
            <a:off x="4460768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1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6" name="Google Shape;2686;p27"/>
          <p:cNvSpPr/>
          <p:nvPr/>
        </p:nvSpPr>
        <p:spPr>
          <a:xfrm>
            <a:off x="4460768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1"/>
                  <a:pt x="1" y="1074"/>
                </a:cubicBezTo>
                <a:cubicBezTo>
                  <a:pt x="1" y="1712"/>
                  <a:pt x="525" y="2138"/>
                  <a:pt x="1073" y="2138"/>
                </a:cubicBezTo>
                <a:cubicBezTo>
                  <a:pt x="1336" y="2138"/>
                  <a:pt x="1603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7" name="Google Shape;2687;p27"/>
          <p:cNvSpPr/>
          <p:nvPr/>
        </p:nvSpPr>
        <p:spPr>
          <a:xfrm>
            <a:off x="4460768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8" name="Google Shape;2688;p27"/>
          <p:cNvSpPr/>
          <p:nvPr/>
        </p:nvSpPr>
        <p:spPr>
          <a:xfrm>
            <a:off x="4423017" y="2275510"/>
            <a:ext cx="30987" cy="26466"/>
          </a:xfrm>
          <a:custGeom>
            <a:avLst/>
            <a:gdLst/>
            <a:ahLst/>
            <a:cxnLst/>
            <a:rect l="l" t="t" r="r" b="b"/>
            <a:pathLst>
              <a:path w="2502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1" y="2039"/>
                  <a:pt x="1829" y="1821"/>
                </a:cubicBezTo>
                <a:cubicBezTo>
                  <a:pt x="2502" y="1149"/>
                  <a:pt x="2028" y="0"/>
                  <a:pt x="10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9" name="Google Shape;2689;p27"/>
          <p:cNvSpPr/>
          <p:nvPr/>
        </p:nvSpPr>
        <p:spPr>
          <a:xfrm>
            <a:off x="4423017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0" name="Google Shape;2690;p27"/>
          <p:cNvSpPr/>
          <p:nvPr/>
        </p:nvSpPr>
        <p:spPr>
          <a:xfrm>
            <a:off x="4423017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1" name="Google Shape;2691;p27"/>
          <p:cNvSpPr/>
          <p:nvPr/>
        </p:nvSpPr>
        <p:spPr>
          <a:xfrm>
            <a:off x="4423017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2" name="Google Shape;2692;p27"/>
          <p:cNvSpPr/>
          <p:nvPr/>
        </p:nvSpPr>
        <p:spPr>
          <a:xfrm>
            <a:off x="4423017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96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3" name="Google Shape;2693;p27"/>
          <p:cNvSpPr/>
          <p:nvPr/>
        </p:nvSpPr>
        <p:spPr>
          <a:xfrm>
            <a:off x="4423017" y="2086816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4" name="Google Shape;2694;p27"/>
          <p:cNvSpPr/>
          <p:nvPr/>
        </p:nvSpPr>
        <p:spPr>
          <a:xfrm>
            <a:off x="4423017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5" name="Google Shape;2695;p27"/>
          <p:cNvSpPr/>
          <p:nvPr/>
        </p:nvSpPr>
        <p:spPr>
          <a:xfrm>
            <a:off x="4385254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40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6" name="Google Shape;2696;p27"/>
          <p:cNvSpPr/>
          <p:nvPr/>
        </p:nvSpPr>
        <p:spPr>
          <a:xfrm>
            <a:off x="4385254" y="2275510"/>
            <a:ext cx="30999" cy="26466"/>
          </a:xfrm>
          <a:custGeom>
            <a:avLst/>
            <a:gdLst/>
            <a:ahLst/>
            <a:cxnLst/>
            <a:rect l="l" t="t" r="r" b="b"/>
            <a:pathLst>
              <a:path w="2503" h="2137" extrusionOk="0">
                <a:moveTo>
                  <a:pt x="1084" y="0"/>
                </a:moveTo>
                <a:cubicBezTo>
                  <a:pt x="1080" y="0"/>
                  <a:pt x="1077" y="0"/>
                  <a:pt x="1074" y="0"/>
                </a:cubicBez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7"/>
                  <a:pt x="1081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502" y="1149"/>
                  <a:pt x="2028" y="0"/>
                  <a:pt x="10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7" name="Google Shape;2697;p27"/>
          <p:cNvSpPr/>
          <p:nvPr/>
        </p:nvSpPr>
        <p:spPr>
          <a:xfrm>
            <a:off x="4385254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8" name="Google Shape;2698;p27"/>
          <p:cNvSpPr/>
          <p:nvPr/>
        </p:nvSpPr>
        <p:spPr>
          <a:xfrm>
            <a:off x="4385254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40"/>
                  <a:pt x="1822" y="1821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9" name="Google Shape;2699;p27"/>
          <p:cNvSpPr/>
          <p:nvPr/>
        </p:nvSpPr>
        <p:spPr>
          <a:xfrm>
            <a:off x="4385254" y="2086816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74" y="1"/>
                </a:moveTo>
                <a:cubicBezTo>
                  <a:pt x="480" y="1"/>
                  <a:pt x="9" y="472"/>
                  <a:pt x="1" y="1066"/>
                </a:cubicBezTo>
                <a:cubicBezTo>
                  <a:pt x="1" y="1707"/>
                  <a:pt x="527" y="2131"/>
                  <a:pt x="1073" y="2131"/>
                </a:cubicBezTo>
                <a:cubicBezTo>
                  <a:pt x="1337" y="2131"/>
                  <a:pt x="1605" y="2033"/>
                  <a:pt x="1822" y="1813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0" name="Google Shape;2700;p27"/>
          <p:cNvSpPr/>
          <p:nvPr/>
        </p:nvSpPr>
        <p:spPr>
          <a:xfrm>
            <a:off x="4385254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6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1" name="Google Shape;2701;p27"/>
          <p:cNvSpPr/>
          <p:nvPr/>
        </p:nvSpPr>
        <p:spPr>
          <a:xfrm>
            <a:off x="4385254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2" name="Google Shape;2702;p27"/>
          <p:cNvSpPr/>
          <p:nvPr/>
        </p:nvSpPr>
        <p:spPr>
          <a:xfrm>
            <a:off x="4347601" y="231326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5" y="2137"/>
                  <a:pt x="1072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3" name="Google Shape;2703;p27"/>
          <p:cNvSpPr/>
          <p:nvPr/>
        </p:nvSpPr>
        <p:spPr>
          <a:xfrm>
            <a:off x="4347601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4" name="Google Shape;2704;p27"/>
          <p:cNvSpPr/>
          <p:nvPr/>
        </p:nvSpPr>
        <p:spPr>
          <a:xfrm>
            <a:off x="4347601" y="223774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2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5" name="Google Shape;2705;p27"/>
          <p:cNvSpPr/>
          <p:nvPr/>
        </p:nvSpPr>
        <p:spPr>
          <a:xfrm>
            <a:off x="4347601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6" name="Google Shape;2706;p27"/>
          <p:cNvSpPr/>
          <p:nvPr/>
        </p:nvSpPr>
        <p:spPr>
          <a:xfrm>
            <a:off x="4309838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7" name="Google Shape;2707;p27"/>
          <p:cNvSpPr/>
          <p:nvPr/>
        </p:nvSpPr>
        <p:spPr>
          <a:xfrm>
            <a:off x="4234323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96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8" name="Google Shape;2708;p27"/>
          <p:cNvSpPr/>
          <p:nvPr/>
        </p:nvSpPr>
        <p:spPr>
          <a:xfrm>
            <a:off x="4196671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9" name="Google Shape;2709;p27"/>
          <p:cNvSpPr/>
          <p:nvPr/>
        </p:nvSpPr>
        <p:spPr>
          <a:xfrm>
            <a:off x="4196671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0" name="Google Shape;2710;p27"/>
          <p:cNvSpPr/>
          <p:nvPr/>
        </p:nvSpPr>
        <p:spPr>
          <a:xfrm>
            <a:off x="4158907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1" name="Google Shape;2711;p27"/>
          <p:cNvSpPr/>
          <p:nvPr/>
        </p:nvSpPr>
        <p:spPr>
          <a:xfrm>
            <a:off x="4158907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2" name="Google Shape;2712;p27"/>
          <p:cNvSpPr/>
          <p:nvPr/>
        </p:nvSpPr>
        <p:spPr>
          <a:xfrm>
            <a:off x="4158907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3" name="Google Shape;2713;p27"/>
          <p:cNvSpPr/>
          <p:nvPr/>
        </p:nvSpPr>
        <p:spPr>
          <a:xfrm>
            <a:off x="4158907" y="1784857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0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1"/>
                </a:cubicBezTo>
                <a:cubicBezTo>
                  <a:pt x="2488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4" name="Google Shape;2714;p27"/>
          <p:cNvSpPr/>
          <p:nvPr/>
        </p:nvSpPr>
        <p:spPr>
          <a:xfrm>
            <a:off x="4158907" y="1747204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5" name="Google Shape;2715;p27"/>
          <p:cNvSpPr/>
          <p:nvPr/>
        </p:nvSpPr>
        <p:spPr>
          <a:xfrm>
            <a:off x="4158907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6" name="Google Shape;2716;p27"/>
          <p:cNvSpPr/>
          <p:nvPr/>
        </p:nvSpPr>
        <p:spPr>
          <a:xfrm>
            <a:off x="4121156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7" name="Google Shape;2717;p27"/>
          <p:cNvSpPr/>
          <p:nvPr/>
        </p:nvSpPr>
        <p:spPr>
          <a:xfrm>
            <a:off x="4121156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8" name="Google Shape;2718;p27"/>
          <p:cNvSpPr/>
          <p:nvPr/>
        </p:nvSpPr>
        <p:spPr>
          <a:xfrm>
            <a:off x="4121156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9" name="Google Shape;2719;p27"/>
          <p:cNvSpPr/>
          <p:nvPr/>
        </p:nvSpPr>
        <p:spPr>
          <a:xfrm>
            <a:off x="4121156" y="1784857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0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0" name="Google Shape;2720;p27"/>
          <p:cNvSpPr/>
          <p:nvPr/>
        </p:nvSpPr>
        <p:spPr>
          <a:xfrm>
            <a:off x="4121156" y="1747204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1" name="Google Shape;2721;p27"/>
          <p:cNvSpPr/>
          <p:nvPr/>
        </p:nvSpPr>
        <p:spPr>
          <a:xfrm>
            <a:off x="4121156" y="170944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2" name="Google Shape;2722;p27"/>
          <p:cNvSpPr/>
          <p:nvPr/>
        </p:nvSpPr>
        <p:spPr>
          <a:xfrm>
            <a:off x="4121156" y="1671690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2723;p27"/>
          <p:cNvSpPr/>
          <p:nvPr/>
        </p:nvSpPr>
        <p:spPr>
          <a:xfrm>
            <a:off x="4083393" y="1935886"/>
            <a:ext cx="30788" cy="26379"/>
          </a:xfrm>
          <a:custGeom>
            <a:avLst/>
            <a:gdLst/>
            <a:ahLst/>
            <a:cxnLst/>
            <a:rect l="l" t="t" r="r" b="b"/>
            <a:pathLst>
              <a:path w="2486" h="2130" extrusionOk="0">
                <a:moveTo>
                  <a:pt x="1076" y="1"/>
                </a:moveTo>
                <a:cubicBezTo>
                  <a:pt x="1072" y="1"/>
                  <a:pt x="1069" y="1"/>
                  <a:pt x="1066" y="1"/>
                </a:cubicBez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6" y="2129"/>
                  <a:pt x="1603" y="2032"/>
                  <a:pt x="1822" y="1813"/>
                </a:cubicBezTo>
                <a:cubicBezTo>
                  <a:pt x="2486" y="1149"/>
                  <a:pt x="2020" y="1"/>
                  <a:pt x="107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27"/>
          <p:cNvSpPr/>
          <p:nvPr/>
        </p:nvSpPr>
        <p:spPr>
          <a:xfrm>
            <a:off x="4083393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2725;p27"/>
          <p:cNvSpPr/>
          <p:nvPr/>
        </p:nvSpPr>
        <p:spPr>
          <a:xfrm>
            <a:off x="4083393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2726;p27"/>
          <p:cNvSpPr/>
          <p:nvPr/>
        </p:nvSpPr>
        <p:spPr>
          <a:xfrm>
            <a:off x="4083393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2727;p27"/>
          <p:cNvSpPr/>
          <p:nvPr/>
        </p:nvSpPr>
        <p:spPr>
          <a:xfrm>
            <a:off x="4083393" y="1784857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0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1"/>
                </a:cubicBezTo>
                <a:cubicBezTo>
                  <a:pt x="2488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8" name="Google Shape;2728;p27"/>
          <p:cNvSpPr/>
          <p:nvPr/>
        </p:nvSpPr>
        <p:spPr>
          <a:xfrm>
            <a:off x="4083393" y="1747204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9" name="Google Shape;2729;p27"/>
          <p:cNvSpPr/>
          <p:nvPr/>
        </p:nvSpPr>
        <p:spPr>
          <a:xfrm>
            <a:off x="4083393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0" name="Google Shape;2730;p27"/>
          <p:cNvSpPr/>
          <p:nvPr/>
        </p:nvSpPr>
        <p:spPr>
          <a:xfrm>
            <a:off x="4083393" y="1671690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1" name="Google Shape;2731;p27"/>
          <p:cNvSpPr/>
          <p:nvPr/>
        </p:nvSpPr>
        <p:spPr>
          <a:xfrm>
            <a:off x="4045642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2" name="Google Shape;2732;p27"/>
          <p:cNvSpPr/>
          <p:nvPr/>
        </p:nvSpPr>
        <p:spPr>
          <a:xfrm>
            <a:off x="4045642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3" name="Google Shape;2733;p27"/>
          <p:cNvSpPr/>
          <p:nvPr/>
        </p:nvSpPr>
        <p:spPr>
          <a:xfrm>
            <a:off x="4045642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4" name="Google Shape;2734;p27"/>
          <p:cNvSpPr/>
          <p:nvPr/>
        </p:nvSpPr>
        <p:spPr>
          <a:xfrm>
            <a:off x="4045642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5" name="Google Shape;2735;p27"/>
          <p:cNvSpPr/>
          <p:nvPr/>
        </p:nvSpPr>
        <p:spPr>
          <a:xfrm>
            <a:off x="4045642" y="1784857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0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6" name="Google Shape;2736;p27"/>
          <p:cNvSpPr/>
          <p:nvPr/>
        </p:nvSpPr>
        <p:spPr>
          <a:xfrm>
            <a:off x="4045642" y="1747204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7" name="Google Shape;2737;p27"/>
          <p:cNvSpPr/>
          <p:nvPr/>
        </p:nvSpPr>
        <p:spPr>
          <a:xfrm>
            <a:off x="4045642" y="170944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8" name="Google Shape;2738;p27"/>
          <p:cNvSpPr/>
          <p:nvPr/>
        </p:nvSpPr>
        <p:spPr>
          <a:xfrm>
            <a:off x="4045642" y="1671690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27"/>
          <p:cNvSpPr/>
          <p:nvPr/>
        </p:nvSpPr>
        <p:spPr>
          <a:xfrm>
            <a:off x="4007977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4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0" name="Google Shape;2740;p27"/>
          <p:cNvSpPr/>
          <p:nvPr/>
        </p:nvSpPr>
        <p:spPr>
          <a:xfrm>
            <a:off x="4007977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1" name="Google Shape;2741;p27"/>
          <p:cNvSpPr/>
          <p:nvPr/>
        </p:nvSpPr>
        <p:spPr>
          <a:xfrm>
            <a:off x="4007977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2" name="Google Shape;2742;p27"/>
          <p:cNvSpPr/>
          <p:nvPr/>
        </p:nvSpPr>
        <p:spPr>
          <a:xfrm>
            <a:off x="4007977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3" name="Google Shape;2743;p27"/>
          <p:cNvSpPr/>
          <p:nvPr/>
        </p:nvSpPr>
        <p:spPr>
          <a:xfrm>
            <a:off x="4007977" y="1784857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0"/>
                </a:moveTo>
                <a:cubicBezTo>
                  <a:pt x="472" y="9"/>
                  <a:pt x="1" y="480"/>
                  <a:pt x="1" y="1074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40"/>
                  <a:pt x="1814" y="1821"/>
                </a:cubicBezTo>
                <a:cubicBezTo>
                  <a:pt x="2488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4" name="Google Shape;2744;p27"/>
          <p:cNvSpPr/>
          <p:nvPr/>
        </p:nvSpPr>
        <p:spPr>
          <a:xfrm>
            <a:off x="4007977" y="1747204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5" name="Google Shape;2745;p27"/>
          <p:cNvSpPr/>
          <p:nvPr/>
        </p:nvSpPr>
        <p:spPr>
          <a:xfrm>
            <a:off x="4007977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6" name="Google Shape;2746;p27"/>
          <p:cNvSpPr/>
          <p:nvPr/>
        </p:nvSpPr>
        <p:spPr>
          <a:xfrm>
            <a:off x="4007977" y="1671690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7" name="Google Shape;2747;p27"/>
          <p:cNvSpPr/>
          <p:nvPr/>
        </p:nvSpPr>
        <p:spPr>
          <a:xfrm>
            <a:off x="3970226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8" name="Google Shape;2748;p27"/>
          <p:cNvSpPr/>
          <p:nvPr/>
        </p:nvSpPr>
        <p:spPr>
          <a:xfrm>
            <a:off x="3970226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9" name="Google Shape;2749;p27"/>
          <p:cNvSpPr/>
          <p:nvPr/>
        </p:nvSpPr>
        <p:spPr>
          <a:xfrm>
            <a:off x="3970226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0" name="Google Shape;2750;p27"/>
          <p:cNvSpPr/>
          <p:nvPr/>
        </p:nvSpPr>
        <p:spPr>
          <a:xfrm>
            <a:off x="3970226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1" name="Google Shape;2751;p27"/>
          <p:cNvSpPr/>
          <p:nvPr/>
        </p:nvSpPr>
        <p:spPr>
          <a:xfrm>
            <a:off x="3970226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2" name="Google Shape;2752;p27"/>
          <p:cNvSpPr/>
          <p:nvPr/>
        </p:nvSpPr>
        <p:spPr>
          <a:xfrm>
            <a:off x="3970226" y="1784857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0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3" name="Google Shape;2753;p27"/>
          <p:cNvSpPr/>
          <p:nvPr/>
        </p:nvSpPr>
        <p:spPr>
          <a:xfrm>
            <a:off x="3970226" y="1747204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4" name="Google Shape;2754;p27"/>
          <p:cNvSpPr/>
          <p:nvPr/>
        </p:nvSpPr>
        <p:spPr>
          <a:xfrm>
            <a:off x="3970226" y="170944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5" name="Google Shape;2755;p27"/>
          <p:cNvSpPr/>
          <p:nvPr/>
        </p:nvSpPr>
        <p:spPr>
          <a:xfrm>
            <a:off x="3970226" y="1671690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6" name="Google Shape;2756;p27"/>
          <p:cNvSpPr/>
          <p:nvPr/>
        </p:nvSpPr>
        <p:spPr>
          <a:xfrm>
            <a:off x="3932462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7" name="Google Shape;2757;p27"/>
          <p:cNvSpPr/>
          <p:nvPr/>
        </p:nvSpPr>
        <p:spPr>
          <a:xfrm>
            <a:off x="3932462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8" name="Google Shape;2758;p27"/>
          <p:cNvSpPr/>
          <p:nvPr/>
        </p:nvSpPr>
        <p:spPr>
          <a:xfrm>
            <a:off x="3932462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6" y="2129"/>
                  <a:pt x="1603" y="2032"/>
                  <a:pt x="1822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9" name="Google Shape;2759;p27"/>
          <p:cNvSpPr/>
          <p:nvPr/>
        </p:nvSpPr>
        <p:spPr>
          <a:xfrm>
            <a:off x="3932462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0" name="Google Shape;2760;p27"/>
          <p:cNvSpPr/>
          <p:nvPr/>
        </p:nvSpPr>
        <p:spPr>
          <a:xfrm>
            <a:off x="3932462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1" name="Google Shape;2761;p27"/>
          <p:cNvSpPr/>
          <p:nvPr/>
        </p:nvSpPr>
        <p:spPr>
          <a:xfrm>
            <a:off x="3932462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2" name="Google Shape;2762;p27"/>
          <p:cNvSpPr/>
          <p:nvPr/>
        </p:nvSpPr>
        <p:spPr>
          <a:xfrm>
            <a:off x="3932462" y="1784857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0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1"/>
                </a:cubicBezTo>
                <a:cubicBezTo>
                  <a:pt x="2488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3" name="Google Shape;2763;p27"/>
          <p:cNvSpPr/>
          <p:nvPr/>
        </p:nvSpPr>
        <p:spPr>
          <a:xfrm>
            <a:off x="3932462" y="1747204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4" name="Google Shape;2764;p27"/>
          <p:cNvSpPr/>
          <p:nvPr/>
        </p:nvSpPr>
        <p:spPr>
          <a:xfrm>
            <a:off x="3932462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5" name="Google Shape;2765;p27"/>
          <p:cNvSpPr/>
          <p:nvPr/>
        </p:nvSpPr>
        <p:spPr>
          <a:xfrm>
            <a:off x="3932462" y="1671690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6" name="Google Shape;2766;p27"/>
          <p:cNvSpPr/>
          <p:nvPr/>
        </p:nvSpPr>
        <p:spPr>
          <a:xfrm>
            <a:off x="3894711" y="2011302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7" name="Google Shape;2767;p27"/>
          <p:cNvSpPr/>
          <p:nvPr/>
        </p:nvSpPr>
        <p:spPr>
          <a:xfrm>
            <a:off x="3894711" y="197353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9"/>
                  <a:pt x="8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8" name="Google Shape;2768;p27"/>
          <p:cNvSpPr/>
          <p:nvPr/>
        </p:nvSpPr>
        <p:spPr>
          <a:xfrm>
            <a:off x="3894711" y="1935886"/>
            <a:ext cx="30912" cy="26379"/>
          </a:xfrm>
          <a:custGeom>
            <a:avLst/>
            <a:gdLst/>
            <a:ahLst/>
            <a:cxnLst/>
            <a:rect l="l" t="t" r="r" b="b"/>
            <a:pathLst>
              <a:path w="2496" h="2130" extrusionOk="0">
                <a:moveTo>
                  <a:pt x="1065" y="1"/>
                </a:moveTo>
                <a:cubicBezTo>
                  <a:pt x="480" y="1"/>
                  <a:pt x="8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9" name="Google Shape;2769;p27"/>
          <p:cNvSpPr/>
          <p:nvPr/>
        </p:nvSpPr>
        <p:spPr>
          <a:xfrm>
            <a:off x="3894711" y="1898135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0" name="Google Shape;2770;p27"/>
          <p:cNvSpPr/>
          <p:nvPr/>
        </p:nvSpPr>
        <p:spPr>
          <a:xfrm>
            <a:off x="3894711" y="1860371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8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1" name="Google Shape;2771;p27"/>
          <p:cNvSpPr/>
          <p:nvPr/>
        </p:nvSpPr>
        <p:spPr>
          <a:xfrm>
            <a:off x="3894711" y="182260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2" name="Google Shape;2772;p27"/>
          <p:cNvSpPr/>
          <p:nvPr/>
        </p:nvSpPr>
        <p:spPr>
          <a:xfrm>
            <a:off x="3894711" y="1784857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0"/>
                </a:moveTo>
                <a:cubicBezTo>
                  <a:pt x="480" y="9"/>
                  <a:pt x="8" y="480"/>
                  <a:pt x="0" y="1074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96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3" name="Google Shape;2773;p27"/>
          <p:cNvSpPr/>
          <p:nvPr/>
        </p:nvSpPr>
        <p:spPr>
          <a:xfrm>
            <a:off x="3894711" y="1747204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65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4" name="Google Shape;2774;p27"/>
          <p:cNvSpPr/>
          <p:nvPr/>
        </p:nvSpPr>
        <p:spPr>
          <a:xfrm>
            <a:off x="3894711" y="1709441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5" name="Google Shape;2775;p27"/>
          <p:cNvSpPr/>
          <p:nvPr/>
        </p:nvSpPr>
        <p:spPr>
          <a:xfrm>
            <a:off x="3894711" y="1671690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65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27"/>
          <p:cNvSpPr/>
          <p:nvPr/>
        </p:nvSpPr>
        <p:spPr>
          <a:xfrm>
            <a:off x="3857047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7" name="Google Shape;2777;p27"/>
          <p:cNvSpPr/>
          <p:nvPr/>
        </p:nvSpPr>
        <p:spPr>
          <a:xfrm>
            <a:off x="3857047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4" y="1813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8" name="Google Shape;2778;p27"/>
          <p:cNvSpPr/>
          <p:nvPr/>
        </p:nvSpPr>
        <p:spPr>
          <a:xfrm>
            <a:off x="3857047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9" name="Google Shape;2779;p27"/>
          <p:cNvSpPr/>
          <p:nvPr/>
        </p:nvSpPr>
        <p:spPr>
          <a:xfrm>
            <a:off x="3857047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0" name="Google Shape;2780;p27"/>
          <p:cNvSpPr/>
          <p:nvPr/>
        </p:nvSpPr>
        <p:spPr>
          <a:xfrm>
            <a:off x="3857047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1" name="Google Shape;2781;p27"/>
          <p:cNvSpPr/>
          <p:nvPr/>
        </p:nvSpPr>
        <p:spPr>
          <a:xfrm>
            <a:off x="3857047" y="1784857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0"/>
                </a:moveTo>
                <a:cubicBezTo>
                  <a:pt x="472" y="9"/>
                  <a:pt x="1" y="480"/>
                  <a:pt x="1" y="1074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40"/>
                  <a:pt x="1814" y="1821"/>
                </a:cubicBezTo>
                <a:cubicBezTo>
                  <a:pt x="2488" y="1155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2" name="Google Shape;2782;p27"/>
          <p:cNvSpPr/>
          <p:nvPr/>
        </p:nvSpPr>
        <p:spPr>
          <a:xfrm>
            <a:off x="3857047" y="1747204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3" name="Google Shape;2783;p27"/>
          <p:cNvSpPr/>
          <p:nvPr/>
        </p:nvSpPr>
        <p:spPr>
          <a:xfrm>
            <a:off x="3857047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4" name="Google Shape;2784;p27"/>
          <p:cNvSpPr/>
          <p:nvPr/>
        </p:nvSpPr>
        <p:spPr>
          <a:xfrm>
            <a:off x="3857047" y="1671690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5" name="Google Shape;2785;p27"/>
          <p:cNvSpPr/>
          <p:nvPr/>
        </p:nvSpPr>
        <p:spPr>
          <a:xfrm>
            <a:off x="3819295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1"/>
                  <a:pt x="0" y="1066"/>
                </a:cubicBezTo>
                <a:cubicBezTo>
                  <a:pt x="0" y="1710"/>
                  <a:pt x="525" y="2138"/>
                  <a:pt x="1071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6" name="Google Shape;2786;p27"/>
          <p:cNvSpPr/>
          <p:nvPr/>
        </p:nvSpPr>
        <p:spPr>
          <a:xfrm>
            <a:off x="3819295" y="1784857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0"/>
                </a:moveTo>
                <a:cubicBezTo>
                  <a:pt x="472" y="9"/>
                  <a:pt x="0" y="480"/>
                  <a:pt x="0" y="1074"/>
                </a:cubicBezTo>
                <a:cubicBezTo>
                  <a:pt x="0" y="1711"/>
                  <a:pt x="525" y="2137"/>
                  <a:pt x="1070" y="2137"/>
                </a:cubicBezTo>
                <a:cubicBezTo>
                  <a:pt x="1331" y="2137"/>
                  <a:pt x="1597" y="2040"/>
                  <a:pt x="1813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7" name="Google Shape;2787;p27"/>
          <p:cNvSpPr/>
          <p:nvPr/>
        </p:nvSpPr>
        <p:spPr>
          <a:xfrm>
            <a:off x="3819295" y="1747204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8" name="Google Shape;2788;p27"/>
          <p:cNvSpPr/>
          <p:nvPr/>
        </p:nvSpPr>
        <p:spPr>
          <a:xfrm>
            <a:off x="3819295" y="170944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9" name="Google Shape;2789;p27"/>
          <p:cNvSpPr/>
          <p:nvPr/>
        </p:nvSpPr>
        <p:spPr>
          <a:xfrm>
            <a:off x="3781433" y="1784857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74" y="0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88" y="1155"/>
                  <a:pt x="2017" y="9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0" name="Google Shape;2790;p27"/>
          <p:cNvSpPr/>
          <p:nvPr/>
        </p:nvSpPr>
        <p:spPr>
          <a:xfrm>
            <a:off x="3781433" y="1747204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74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54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1" name="Google Shape;2791;p27"/>
          <p:cNvSpPr/>
          <p:nvPr/>
        </p:nvSpPr>
        <p:spPr>
          <a:xfrm>
            <a:off x="3781433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74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2" name="Google Shape;2792;p27"/>
          <p:cNvSpPr/>
          <p:nvPr/>
        </p:nvSpPr>
        <p:spPr>
          <a:xfrm>
            <a:off x="3743669" y="1784857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0"/>
                </a:moveTo>
                <a:cubicBezTo>
                  <a:pt x="481" y="9"/>
                  <a:pt x="9" y="480"/>
                  <a:pt x="1" y="1074"/>
                </a:cubicBezTo>
                <a:cubicBezTo>
                  <a:pt x="1" y="1711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1"/>
                </a:cubicBezTo>
                <a:cubicBezTo>
                  <a:pt x="2497" y="1155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3" name="Google Shape;2793;p27"/>
          <p:cNvSpPr/>
          <p:nvPr/>
        </p:nvSpPr>
        <p:spPr>
          <a:xfrm>
            <a:off x="3743669" y="1747204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4" name="Google Shape;2794;p27"/>
          <p:cNvSpPr/>
          <p:nvPr/>
        </p:nvSpPr>
        <p:spPr>
          <a:xfrm>
            <a:off x="4045642" y="2954747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5" name="Google Shape;2795;p27"/>
          <p:cNvSpPr/>
          <p:nvPr/>
        </p:nvSpPr>
        <p:spPr>
          <a:xfrm>
            <a:off x="4045642" y="2917082"/>
            <a:ext cx="30887" cy="26404"/>
          </a:xfrm>
          <a:custGeom>
            <a:avLst/>
            <a:gdLst/>
            <a:ahLst/>
            <a:cxnLst/>
            <a:rect l="l" t="t" r="r" b="b"/>
            <a:pathLst>
              <a:path w="2494" h="2132" extrusionOk="0">
                <a:moveTo>
                  <a:pt x="1075" y="1"/>
                </a:moveTo>
                <a:cubicBezTo>
                  <a:pt x="1072" y="1"/>
                  <a:pt x="1068" y="1"/>
                  <a:pt x="1065" y="1"/>
                </a:cubicBezTo>
                <a:cubicBezTo>
                  <a:pt x="480" y="1"/>
                  <a:pt x="0" y="480"/>
                  <a:pt x="0" y="1066"/>
                </a:cubicBezTo>
                <a:cubicBezTo>
                  <a:pt x="6" y="1708"/>
                  <a:pt x="530" y="2131"/>
                  <a:pt x="1075" y="2131"/>
                </a:cubicBezTo>
                <a:cubicBezTo>
                  <a:pt x="1337" y="2131"/>
                  <a:pt x="1604" y="2033"/>
                  <a:pt x="1821" y="1814"/>
                </a:cubicBezTo>
                <a:cubicBezTo>
                  <a:pt x="2493" y="1141"/>
                  <a:pt x="2020" y="1"/>
                  <a:pt x="10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6" name="Google Shape;2796;p27"/>
          <p:cNvSpPr/>
          <p:nvPr/>
        </p:nvSpPr>
        <p:spPr>
          <a:xfrm>
            <a:off x="4045642" y="2879331"/>
            <a:ext cx="30887" cy="26392"/>
          </a:xfrm>
          <a:custGeom>
            <a:avLst/>
            <a:gdLst/>
            <a:ahLst/>
            <a:cxnLst/>
            <a:rect l="l" t="t" r="r" b="b"/>
            <a:pathLst>
              <a:path w="2494" h="2131" extrusionOk="0">
                <a:moveTo>
                  <a:pt x="1075" y="0"/>
                </a:moveTo>
                <a:cubicBezTo>
                  <a:pt x="1072" y="0"/>
                  <a:pt x="1068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7"/>
                  <a:pt x="526" y="2131"/>
                  <a:pt x="1073" y="2131"/>
                </a:cubicBezTo>
                <a:cubicBezTo>
                  <a:pt x="1336" y="2131"/>
                  <a:pt x="1604" y="2032"/>
                  <a:pt x="1821" y="1813"/>
                </a:cubicBezTo>
                <a:cubicBezTo>
                  <a:pt x="2493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7" name="Google Shape;2797;p27"/>
          <p:cNvSpPr/>
          <p:nvPr/>
        </p:nvSpPr>
        <p:spPr>
          <a:xfrm>
            <a:off x="4007977" y="306811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8"/>
                  <a:pt x="523" y="2131"/>
                  <a:pt x="1067" y="2131"/>
                </a:cubicBezTo>
                <a:cubicBezTo>
                  <a:pt x="1330" y="2131"/>
                  <a:pt x="1597" y="2033"/>
                  <a:pt x="1814" y="1814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8" name="Google Shape;2798;p27"/>
          <p:cNvSpPr/>
          <p:nvPr/>
        </p:nvSpPr>
        <p:spPr>
          <a:xfrm>
            <a:off x="4007878" y="3030262"/>
            <a:ext cx="30925" cy="26491"/>
          </a:xfrm>
          <a:custGeom>
            <a:avLst/>
            <a:gdLst/>
            <a:ahLst/>
            <a:cxnLst/>
            <a:rect l="l" t="t" r="r" b="b"/>
            <a:pathLst>
              <a:path w="2497" h="2139" extrusionOk="0">
                <a:moveTo>
                  <a:pt x="1074" y="0"/>
                </a:moveTo>
                <a:cubicBezTo>
                  <a:pt x="480" y="0"/>
                  <a:pt x="1" y="480"/>
                  <a:pt x="9" y="1073"/>
                </a:cubicBezTo>
                <a:cubicBezTo>
                  <a:pt x="9" y="1715"/>
                  <a:pt x="535" y="2139"/>
                  <a:pt x="1081" y="2139"/>
                </a:cubicBezTo>
                <a:cubicBezTo>
                  <a:pt x="1345" y="2139"/>
                  <a:pt x="1613" y="2040"/>
                  <a:pt x="1830" y="1821"/>
                </a:cubicBezTo>
                <a:cubicBezTo>
                  <a:pt x="2496" y="1146"/>
                  <a:pt x="2025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9" name="Google Shape;2799;p27"/>
          <p:cNvSpPr/>
          <p:nvPr/>
        </p:nvSpPr>
        <p:spPr>
          <a:xfrm>
            <a:off x="4007977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0" name="Google Shape;2800;p27"/>
          <p:cNvSpPr/>
          <p:nvPr/>
        </p:nvSpPr>
        <p:spPr>
          <a:xfrm>
            <a:off x="4007977" y="295474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8"/>
                  <a:pt x="1" y="480"/>
                  <a:pt x="1" y="1073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88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1" name="Google Shape;2801;p27"/>
          <p:cNvSpPr/>
          <p:nvPr/>
        </p:nvSpPr>
        <p:spPr>
          <a:xfrm>
            <a:off x="4007977" y="291708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8"/>
                  <a:pt x="523" y="2131"/>
                  <a:pt x="1067" y="2131"/>
                </a:cubicBezTo>
                <a:cubicBezTo>
                  <a:pt x="1330" y="2131"/>
                  <a:pt x="1597" y="2033"/>
                  <a:pt x="1814" y="1814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2" name="Google Shape;2802;p27"/>
          <p:cNvSpPr/>
          <p:nvPr/>
        </p:nvSpPr>
        <p:spPr>
          <a:xfrm>
            <a:off x="4007977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3" name="Google Shape;2803;p27"/>
          <p:cNvSpPr/>
          <p:nvPr/>
        </p:nvSpPr>
        <p:spPr>
          <a:xfrm>
            <a:off x="3970226" y="3068112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4" name="Google Shape;2804;p27"/>
          <p:cNvSpPr/>
          <p:nvPr/>
        </p:nvSpPr>
        <p:spPr>
          <a:xfrm>
            <a:off x="3970226" y="3030262"/>
            <a:ext cx="30912" cy="26491"/>
          </a:xfrm>
          <a:custGeom>
            <a:avLst/>
            <a:gdLst/>
            <a:ahLst/>
            <a:cxnLst/>
            <a:rect l="l" t="t" r="r" b="b"/>
            <a:pathLst>
              <a:path w="2496" h="2139" extrusionOk="0">
                <a:moveTo>
                  <a:pt x="1065" y="0"/>
                </a:moveTo>
                <a:cubicBezTo>
                  <a:pt x="472" y="0"/>
                  <a:pt x="0" y="480"/>
                  <a:pt x="0" y="1073"/>
                </a:cubicBezTo>
                <a:cubicBezTo>
                  <a:pt x="0" y="1715"/>
                  <a:pt x="526" y="2139"/>
                  <a:pt x="1073" y="2139"/>
                </a:cubicBezTo>
                <a:cubicBezTo>
                  <a:pt x="1336" y="2139"/>
                  <a:pt x="1604" y="2040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5" name="Google Shape;2805;p27"/>
          <p:cNvSpPr/>
          <p:nvPr/>
        </p:nvSpPr>
        <p:spPr>
          <a:xfrm>
            <a:off x="3970226" y="299249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6" name="Google Shape;2806;p27"/>
          <p:cNvSpPr/>
          <p:nvPr/>
        </p:nvSpPr>
        <p:spPr>
          <a:xfrm>
            <a:off x="3970226" y="2954747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7" name="Google Shape;2807;p27"/>
          <p:cNvSpPr/>
          <p:nvPr/>
        </p:nvSpPr>
        <p:spPr>
          <a:xfrm>
            <a:off x="3970226" y="2917082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8" name="Google Shape;2808;p27"/>
          <p:cNvSpPr/>
          <p:nvPr/>
        </p:nvSpPr>
        <p:spPr>
          <a:xfrm>
            <a:off x="3970226" y="287933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9" name="Google Shape;2809;p27"/>
          <p:cNvSpPr/>
          <p:nvPr/>
        </p:nvSpPr>
        <p:spPr>
          <a:xfrm>
            <a:off x="3932462" y="3105777"/>
            <a:ext cx="30826" cy="26491"/>
          </a:xfrm>
          <a:custGeom>
            <a:avLst/>
            <a:gdLst/>
            <a:ahLst/>
            <a:cxnLst/>
            <a:rect l="l" t="t" r="r" b="b"/>
            <a:pathLst>
              <a:path w="2489" h="2139" extrusionOk="0">
                <a:moveTo>
                  <a:pt x="1066" y="0"/>
                </a:moveTo>
                <a:cubicBezTo>
                  <a:pt x="480" y="0"/>
                  <a:pt x="1" y="480"/>
                  <a:pt x="1" y="1073"/>
                </a:cubicBezTo>
                <a:cubicBezTo>
                  <a:pt x="6" y="1715"/>
                  <a:pt x="530" y="2139"/>
                  <a:pt x="1075" y="2139"/>
                </a:cubicBezTo>
                <a:cubicBezTo>
                  <a:pt x="1338" y="2139"/>
                  <a:pt x="1605" y="2041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0" name="Google Shape;2810;p27"/>
          <p:cNvSpPr/>
          <p:nvPr/>
        </p:nvSpPr>
        <p:spPr>
          <a:xfrm>
            <a:off x="3932462" y="306811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8"/>
                  <a:pt x="527" y="2131"/>
                  <a:pt x="1073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1" name="Google Shape;2811;p27"/>
          <p:cNvSpPr/>
          <p:nvPr/>
        </p:nvSpPr>
        <p:spPr>
          <a:xfrm>
            <a:off x="3932462" y="3030262"/>
            <a:ext cx="30925" cy="26491"/>
          </a:xfrm>
          <a:custGeom>
            <a:avLst/>
            <a:gdLst/>
            <a:ahLst/>
            <a:cxnLst/>
            <a:rect l="l" t="t" r="r" b="b"/>
            <a:pathLst>
              <a:path w="2497" h="2139" extrusionOk="0">
                <a:moveTo>
                  <a:pt x="1066" y="0"/>
                </a:moveTo>
                <a:cubicBezTo>
                  <a:pt x="480" y="0"/>
                  <a:pt x="1" y="480"/>
                  <a:pt x="1" y="1073"/>
                </a:cubicBezTo>
                <a:cubicBezTo>
                  <a:pt x="6" y="1715"/>
                  <a:pt x="530" y="2139"/>
                  <a:pt x="1078" y="2139"/>
                </a:cubicBezTo>
                <a:cubicBezTo>
                  <a:pt x="1341" y="2139"/>
                  <a:pt x="1610" y="2040"/>
                  <a:pt x="1830" y="1821"/>
                </a:cubicBezTo>
                <a:cubicBezTo>
                  <a:pt x="2496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2" name="Google Shape;2812;p27"/>
          <p:cNvSpPr/>
          <p:nvPr/>
        </p:nvSpPr>
        <p:spPr>
          <a:xfrm>
            <a:off x="3932462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3" name="Google Shape;2813;p27"/>
          <p:cNvSpPr/>
          <p:nvPr/>
        </p:nvSpPr>
        <p:spPr>
          <a:xfrm>
            <a:off x="3932462" y="2954747"/>
            <a:ext cx="30826" cy="26491"/>
          </a:xfrm>
          <a:custGeom>
            <a:avLst/>
            <a:gdLst/>
            <a:ahLst/>
            <a:cxnLst/>
            <a:rect l="l" t="t" r="r" b="b"/>
            <a:pathLst>
              <a:path w="2489" h="2139" extrusionOk="0">
                <a:moveTo>
                  <a:pt x="1066" y="0"/>
                </a:moveTo>
                <a:cubicBezTo>
                  <a:pt x="480" y="8"/>
                  <a:pt x="1" y="488"/>
                  <a:pt x="1" y="1073"/>
                </a:cubicBezTo>
                <a:cubicBezTo>
                  <a:pt x="1" y="1715"/>
                  <a:pt x="527" y="2139"/>
                  <a:pt x="1073" y="2139"/>
                </a:cubicBezTo>
                <a:cubicBezTo>
                  <a:pt x="1337" y="2139"/>
                  <a:pt x="1605" y="2040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4" name="Google Shape;2814;p27"/>
          <p:cNvSpPr/>
          <p:nvPr/>
        </p:nvSpPr>
        <p:spPr>
          <a:xfrm>
            <a:off x="3932462" y="291708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8"/>
                  <a:pt x="527" y="2131"/>
                  <a:pt x="1073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5" name="Google Shape;2815;p27"/>
          <p:cNvSpPr/>
          <p:nvPr/>
        </p:nvSpPr>
        <p:spPr>
          <a:xfrm>
            <a:off x="3932462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6" name="Google Shape;2816;p27"/>
          <p:cNvSpPr/>
          <p:nvPr/>
        </p:nvSpPr>
        <p:spPr>
          <a:xfrm>
            <a:off x="3932462" y="284156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6" y="2134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7" name="Google Shape;2817;p27"/>
          <p:cNvSpPr/>
          <p:nvPr/>
        </p:nvSpPr>
        <p:spPr>
          <a:xfrm>
            <a:off x="3894711" y="3181291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96" y="1147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8" name="Google Shape;2818;p27"/>
          <p:cNvSpPr/>
          <p:nvPr/>
        </p:nvSpPr>
        <p:spPr>
          <a:xfrm>
            <a:off x="3894711" y="3143528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10"/>
                  <a:pt x="529" y="2134"/>
                  <a:pt x="1078" y="2134"/>
                </a:cubicBezTo>
                <a:cubicBezTo>
                  <a:pt x="1339" y="2134"/>
                  <a:pt x="1606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9" name="Google Shape;2819;p27"/>
          <p:cNvSpPr/>
          <p:nvPr/>
        </p:nvSpPr>
        <p:spPr>
          <a:xfrm>
            <a:off x="3894711" y="3105777"/>
            <a:ext cx="30813" cy="26491"/>
          </a:xfrm>
          <a:custGeom>
            <a:avLst/>
            <a:gdLst/>
            <a:ahLst/>
            <a:cxnLst/>
            <a:rect l="l" t="t" r="r" b="b"/>
            <a:pathLst>
              <a:path w="2488" h="2139" extrusionOk="0">
                <a:moveTo>
                  <a:pt x="1065" y="0"/>
                </a:moveTo>
                <a:cubicBezTo>
                  <a:pt x="480" y="0"/>
                  <a:pt x="0" y="480"/>
                  <a:pt x="0" y="1073"/>
                </a:cubicBezTo>
                <a:cubicBezTo>
                  <a:pt x="6" y="1715"/>
                  <a:pt x="530" y="2139"/>
                  <a:pt x="1075" y="2139"/>
                </a:cubicBezTo>
                <a:cubicBezTo>
                  <a:pt x="1337" y="2139"/>
                  <a:pt x="1604" y="2041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0" name="Google Shape;2820;p27"/>
          <p:cNvSpPr/>
          <p:nvPr/>
        </p:nvSpPr>
        <p:spPr>
          <a:xfrm>
            <a:off x="3894711" y="3068112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8"/>
                  <a:pt x="526" y="2131"/>
                  <a:pt x="1073" y="2131"/>
                </a:cubicBezTo>
                <a:cubicBezTo>
                  <a:pt x="1336" y="2131"/>
                  <a:pt x="1604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1" name="Google Shape;2821;p27"/>
          <p:cNvSpPr/>
          <p:nvPr/>
        </p:nvSpPr>
        <p:spPr>
          <a:xfrm>
            <a:off x="3894711" y="3030262"/>
            <a:ext cx="30912" cy="26491"/>
          </a:xfrm>
          <a:custGeom>
            <a:avLst/>
            <a:gdLst/>
            <a:ahLst/>
            <a:cxnLst/>
            <a:rect l="l" t="t" r="r" b="b"/>
            <a:pathLst>
              <a:path w="2496" h="2139" extrusionOk="0">
                <a:moveTo>
                  <a:pt x="1065" y="0"/>
                </a:moveTo>
                <a:cubicBezTo>
                  <a:pt x="480" y="0"/>
                  <a:pt x="0" y="480"/>
                  <a:pt x="0" y="1073"/>
                </a:cubicBezTo>
                <a:cubicBezTo>
                  <a:pt x="6" y="1715"/>
                  <a:pt x="530" y="2139"/>
                  <a:pt x="1077" y="2139"/>
                </a:cubicBezTo>
                <a:cubicBezTo>
                  <a:pt x="1341" y="2139"/>
                  <a:pt x="1610" y="2040"/>
                  <a:pt x="1829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2" name="Google Shape;2822;p27"/>
          <p:cNvSpPr/>
          <p:nvPr/>
        </p:nvSpPr>
        <p:spPr>
          <a:xfrm>
            <a:off x="3894711" y="299249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1"/>
                  <a:pt x="8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3" name="Google Shape;2823;p27"/>
          <p:cNvSpPr/>
          <p:nvPr/>
        </p:nvSpPr>
        <p:spPr>
          <a:xfrm>
            <a:off x="3894711" y="2954747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8" y="2137"/>
                  <a:pt x="1076" y="2137"/>
                </a:cubicBezTo>
                <a:cubicBezTo>
                  <a:pt x="1339" y="2137"/>
                  <a:pt x="1605" y="2039"/>
                  <a:pt x="1821" y="1821"/>
                </a:cubicBezTo>
                <a:cubicBezTo>
                  <a:pt x="2496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4" name="Google Shape;2824;p27"/>
          <p:cNvSpPr/>
          <p:nvPr/>
        </p:nvSpPr>
        <p:spPr>
          <a:xfrm>
            <a:off x="3894711" y="2917082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8"/>
                  <a:pt x="526" y="2131"/>
                  <a:pt x="1073" y="2131"/>
                </a:cubicBezTo>
                <a:cubicBezTo>
                  <a:pt x="1336" y="2131"/>
                  <a:pt x="1604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5" name="Google Shape;2825;p27"/>
          <p:cNvSpPr/>
          <p:nvPr/>
        </p:nvSpPr>
        <p:spPr>
          <a:xfrm>
            <a:off x="3894711" y="2879331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6" name="Google Shape;2826;p27"/>
          <p:cNvSpPr/>
          <p:nvPr/>
        </p:nvSpPr>
        <p:spPr>
          <a:xfrm>
            <a:off x="3894711" y="2841568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7" name="Google Shape;2827;p27"/>
          <p:cNvSpPr/>
          <p:nvPr/>
        </p:nvSpPr>
        <p:spPr>
          <a:xfrm>
            <a:off x="3894711" y="2803817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65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6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8" name="Google Shape;2828;p27"/>
          <p:cNvSpPr/>
          <p:nvPr/>
        </p:nvSpPr>
        <p:spPr>
          <a:xfrm>
            <a:off x="3857047" y="325670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8"/>
                  <a:pt x="1" y="480"/>
                  <a:pt x="1" y="1073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40"/>
                  <a:pt x="1814" y="1821"/>
                </a:cubicBezTo>
                <a:cubicBezTo>
                  <a:pt x="2488" y="1155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9" name="Google Shape;2829;p27"/>
          <p:cNvSpPr/>
          <p:nvPr/>
        </p:nvSpPr>
        <p:spPr>
          <a:xfrm>
            <a:off x="3857047" y="321904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8"/>
                  <a:pt x="523" y="2131"/>
                  <a:pt x="1067" y="2131"/>
                </a:cubicBezTo>
                <a:cubicBezTo>
                  <a:pt x="1329" y="2131"/>
                  <a:pt x="1597" y="2033"/>
                  <a:pt x="1814" y="1814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0" name="Google Shape;2830;p27"/>
          <p:cNvSpPr/>
          <p:nvPr/>
        </p:nvSpPr>
        <p:spPr>
          <a:xfrm>
            <a:off x="3857047" y="318129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1"/>
                </a:cubicBezTo>
                <a:cubicBezTo>
                  <a:pt x="2488" y="1147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1" name="Google Shape;2831;p27"/>
          <p:cNvSpPr/>
          <p:nvPr/>
        </p:nvSpPr>
        <p:spPr>
          <a:xfrm>
            <a:off x="3857047" y="314352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10"/>
                  <a:pt x="526" y="2134"/>
                  <a:pt x="1072" y="2134"/>
                </a:cubicBezTo>
                <a:cubicBezTo>
                  <a:pt x="1333" y="2134"/>
                  <a:pt x="1598" y="2037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2" name="Google Shape;2832;p27"/>
          <p:cNvSpPr/>
          <p:nvPr/>
        </p:nvSpPr>
        <p:spPr>
          <a:xfrm>
            <a:off x="3856948" y="3105777"/>
            <a:ext cx="30925" cy="26491"/>
          </a:xfrm>
          <a:custGeom>
            <a:avLst/>
            <a:gdLst/>
            <a:ahLst/>
            <a:cxnLst/>
            <a:rect l="l" t="t" r="r" b="b"/>
            <a:pathLst>
              <a:path w="2497" h="2139" extrusionOk="0">
                <a:moveTo>
                  <a:pt x="1074" y="0"/>
                </a:moveTo>
                <a:cubicBezTo>
                  <a:pt x="480" y="0"/>
                  <a:pt x="1" y="480"/>
                  <a:pt x="1" y="1073"/>
                </a:cubicBezTo>
                <a:cubicBezTo>
                  <a:pt x="6" y="1715"/>
                  <a:pt x="530" y="2139"/>
                  <a:pt x="1075" y="2139"/>
                </a:cubicBezTo>
                <a:cubicBezTo>
                  <a:pt x="1337" y="2139"/>
                  <a:pt x="1605" y="2041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3" name="Google Shape;2833;p27"/>
          <p:cNvSpPr/>
          <p:nvPr/>
        </p:nvSpPr>
        <p:spPr>
          <a:xfrm>
            <a:off x="3856948" y="3068112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74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6" y="1708"/>
                  <a:pt x="530" y="2131"/>
                  <a:pt x="1075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4" name="Google Shape;2834;p27"/>
          <p:cNvSpPr/>
          <p:nvPr/>
        </p:nvSpPr>
        <p:spPr>
          <a:xfrm>
            <a:off x="3856948" y="3030262"/>
            <a:ext cx="30925" cy="26491"/>
          </a:xfrm>
          <a:custGeom>
            <a:avLst/>
            <a:gdLst/>
            <a:ahLst/>
            <a:cxnLst/>
            <a:rect l="l" t="t" r="r" b="b"/>
            <a:pathLst>
              <a:path w="2497" h="2139" extrusionOk="0">
                <a:moveTo>
                  <a:pt x="1074" y="0"/>
                </a:moveTo>
                <a:cubicBezTo>
                  <a:pt x="480" y="0"/>
                  <a:pt x="1" y="480"/>
                  <a:pt x="1" y="1073"/>
                </a:cubicBezTo>
                <a:cubicBezTo>
                  <a:pt x="6" y="1715"/>
                  <a:pt x="530" y="2139"/>
                  <a:pt x="1078" y="2139"/>
                </a:cubicBezTo>
                <a:cubicBezTo>
                  <a:pt x="1341" y="2139"/>
                  <a:pt x="1610" y="2040"/>
                  <a:pt x="1830" y="1821"/>
                </a:cubicBezTo>
                <a:cubicBezTo>
                  <a:pt x="2496" y="1146"/>
                  <a:pt x="2025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5" name="Google Shape;2835;p27"/>
          <p:cNvSpPr/>
          <p:nvPr/>
        </p:nvSpPr>
        <p:spPr>
          <a:xfrm>
            <a:off x="3857047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6" name="Google Shape;2836;p27"/>
          <p:cNvSpPr/>
          <p:nvPr/>
        </p:nvSpPr>
        <p:spPr>
          <a:xfrm>
            <a:off x="3857047" y="295474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8"/>
                  <a:pt x="1" y="480"/>
                  <a:pt x="1" y="1073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4" y="1821"/>
                </a:cubicBezTo>
                <a:cubicBezTo>
                  <a:pt x="2488" y="1154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7" name="Google Shape;2837;p27"/>
          <p:cNvSpPr/>
          <p:nvPr/>
        </p:nvSpPr>
        <p:spPr>
          <a:xfrm>
            <a:off x="3856948" y="2917082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74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6" y="1708"/>
                  <a:pt x="530" y="2131"/>
                  <a:pt x="1075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8" name="Google Shape;2838;p27"/>
          <p:cNvSpPr/>
          <p:nvPr/>
        </p:nvSpPr>
        <p:spPr>
          <a:xfrm>
            <a:off x="3856948" y="287933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7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9" name="Google Shape;2839;p27"/>
          <p:cNvSpPr/>
          <p:nvPr/>
        </p:nvSpPr>
        <p:spPr>
          <a:xfrm>
            <a:off x="3856948" y="284156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6" y="2134"/>
                  <a:pt x="1604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0" name="Google Shape;2840;p27"/>
          <p:cNvSpPr/>
          <p:nvPr/>
        </p:nvSpPr>
        <p:spPr>
          <a:xfrm>
            <a:off x="3856948" y="280381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96" y="1154"/>
                  <a:pt x="2025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1" name="Google Shape;2841;p27"/>
          <p:cNvSpPr/>
          <p:nvPr/>
        </p:nvSpPr>
        <p:spPr>
          <a:xfrm>
            <a:off x="3856948" y="276605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9"/>
                  <a:pt x="9" y="480"/>
                  <a:pt x="1" y="1066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96" y="1155"/>
                  <a:pt x="2025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2" name="Google Shape;2842;p27"/>
          <p:cNvSpPr/>
          <p:nvPr/>
        </p:nvSpPr>
        <p:spPr>
          <a:xfrm>
            <a:off x="3819295" y="329445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5" y="2137"/>
                  <a:pt x="1071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3" name="Google Shape;2843;p27"/>
          <p:cNvSpPr/>
          <p:nvPr/>
        </p:nvSpPr>
        <p:spPr>
          <a:xfrm>
            <a:off x="3819295" y="3256707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72" y="8"/>
                  <a:pt x="0" y="480"/>
                  <a:pt x="0" y="1073"/>
                </a:cubicBezTo>
                <a:cubicBezTo>
                  <a:pt x="0" y="1711"/>
                  <a:pt x="525" y="2137"/>
                  <a:pt x="1070" y="2137"/>
                </a:cubicBezTo>
                <a:cubicBezTo>
                  <a:pt x="1331" y="2137"/>
                  <a:pt x="1597" y="2040"/>
                  <a:pt x="1813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4" name="Google Shape;2844;p27"/>
          <p:cNvSpPr/>
          <p:nvPr/>
        </p:nvSpPr>
        <p:spPr>
          <a:xfrm>
            <a:off x="3819295" y="3219042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5" name="Google Shape;2845;p27"/>
          <p:cNvSpPr/>
          <p:nvPr/>
        </p:nvSpPr>
        <p:spPr>
          <a:xfrm>
            <a:off x="3819295" y="318129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7"/>
                  <a:pt x="1813" y="1821"/>
                </a:cubicBezTo>
                <a:cubicBezTo>
                  <a:pt x="2488" y="1147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6" name="Google Shape;2846;p27"/>
          <p:cNvSpPr/>
          <p:nvPr/>
        </p:nvSpPr>
        <p:spPr>
          <a:xfrm>
            <a:off x="3819295" y="3143528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10"/>
                  <a:pt x="525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7" name="Google Shape;2847;p27"/>
          <p:cNvSpPr/>
          <p:nvPr/>
        </p:nvSpPr>
        <p:spPr>
          <a:xfrm>
            <a:off x="3819184" y="3105777"/>
            <a:ext cx="30925" cy="26491"/>
          </a:xfrm>
          <a:custGeom>
            <a:avLst/>
            <a:gdLst/>
            <a:ahLst/>
            <a:cxnLst/>
            <a:rect l="l" t="t" r="r" b="b"/>
            <a:pathLst>
              <a:path w="2497" h="2139" extrusionOk="0">
                <a:moveTo>
                  <a:pt x="1074" y="0"/>
                </a:moveTo>
                <a:cubicBezTo>
                  <a:pt x="481" y="0"/>
                  <a:pt x="1" y="480"/>
                  <a:pt x="9" y="1073"/>
                </a:cubicBezTo>
                <a:cubicBezTo>
                  <a:pt x="9" y="1715"/>
                  <a:pt x="531" y="2139"/>
                  <a:pt x="1078" y="2139"/>
                </a:cubicBezTo>
                <a:cubicBezTo>
                  <a:pt x="1342" y="2139"/>
                  <a:pt x="1611" y="2041"/>
                  <a:pt x="1830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8" name="Google Shape;2848;p27"/>
          <p:cNvSpPr/>
          <p:nvPr/>
        </p:nvSpPr>
        <p:spPr>
          <a:xfrm>
            <a:off x="3819295" y="3068112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9" name="Google Shape;2849;p27"/>
          <p:cNvSpPr/>
          <p:nvPr/>
        </p:nvSpPr>
        <p:spPr>
          <a:xfrm>
            <a:off x="3819184" y="3030262"/>
            <a:ext cx="31024" cy="26491"/>
          </a:xfrm>
          <a:custGeom>
            <a:avLst/>
            <a:gdLst/>
            <a:ahLst/>
            <a:cxnLst/>
            <a:rect l="l" t="t" r="r" b="b"/>
            <a:pathLst>
              <a:path w="2505" h="2139" extrusionOk="0">
                <a:moveTo>
                  <a:pt x="1074" y="0"/>
                </a:moveTo>
                <a:cubicBezTo>
                  <a:pt x="481" y="0"/>
                  <a:pt x="1" y="480"/>
                  <a:pt x="9" y="1073"/>
                </a:cubicBezTo>
                <a:cubicBezTo>
                  <a:pt x="9" y="1715"/>
                  <a:pt x="535" y="2139"/>
                  <a:pt x="1082" y="2139"/>
                </a:cubicBezTo>
                <a:cubicBezTo>
                  <a:pt x="1345" y="2139"/>
                  <a:pt x="1613" y="2040"/>
                  <a:pt x="1830" y="1821"/>
                </a:cubicBezTo>
                <a:cubicBezTo>
                  <a:pt x="2505" y="1146"/>
                  <a:pt x="2025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0" name="Google Shape;2850;p27"/>
          <p:cNvSpPr/>
          <p:nvPr/>
        </p:nvSpPr>
        <p:spPr>
          <a:xfrm>
            <a:off x="3819295" y="299249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5" y="2137"/>
                  <a:pt x="1071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1" name="Google Shape;2851;p27"/>
          <p:cNvSpPr/>
          <p:nvPr/>
        </p:nvSpPr>
        <p:spPr>
          <a:xfrm>
            <a:off x="3819295" y="2954747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72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2" name="Google Shape;2852;p27"/>
          <p:cNvSpPr/>
          <p:nvPr/>
        </p:nvSpPr>
        <p:spPr>
          <a:xfrm>
            <a:off x="3819295" y="2917082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3" name="Google Shape;2853;p27"/>
          <p:cNvSpPr/>
          <p:nvPr/>
        </p:nvSpPr>
        <p:spPr>
          <a:xfrm>
            <a:off x="3819295" y="287933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4" name="Google Shape;2854;p27"/>
          <p:cNvSpPr/>
          <p:nvPr/>
        </p:nvSpPr>
        <p:spPr>
          <a:xfrm>
            <a:off x="3819295" y="2841568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5" y="2134"/>
                  <a:pt x="1072" y="2134"/>
                </a:cubicBezTo>
                <a:cubicBezTo>
                  <a:pt x="1332" y="2134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5" name="Google Shape;2855;p27"/>
          <p:cNvSpPr/>
          <p:nvPr/>
        </p:nvSpPr>
        <p:spPr>
          <a:xfrm>
            <a:off x="3819221" y="2803817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1" y="0"/>
                </a:moveTo>
                <a:cubicBezTo>
                  <a:pt x="486" y="8"/>
                  <a:pt x="6" y="480"/>
                  <a:pt x="6" y="1065"/>
                </a:cubicBezTo>
                <a:cubicBezTo>
                  <a:pt x="1" y="1709"/>
                  <a:pt x="528" y="2137"/>
                  <a:pt x="1076" y="2137"/>
                </a:cubicBezTo>
                <a:cubicBezTo>
                  <a:pt x="1337" y="2137"/>
                  <a:pt x="1604" y="2039"/>
                  <a:pt x="1819" y="1821"/>
                </a:cubicBezTo>
                <a:cubicBezTo>
                  <a:pt x="2494" y="1154"/>
                  <a:pt x="2022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6" name="Google Shape;2856;p27"/>
          <p:cNvSpPr/>
          <p:nvPr/>
        </p:nvSpPr>
        <p:spPr>
          <a:xfrm>
            <a:off x="3819221" y="2766053"/>
            <a:ext cx="30887" cy="26478"/>
          </a:xfrm>
          <a:custGeom>
            <a:avLst/>
            <a:gdLst/>
            <a:ahLst/>
            <a:cxnLst/>
            <a:rect l="l" t="t" r="r" b="b"/>
            <a:pathLst>
              <a:path w="2494" h="2138" extrusionOk="0">
                <a:moveTo>
                  <a:pt x="1071" y="1"/>
                </a:moveTo>
                <a:cubicBezTo>
                  <a:pt x="486" y="9"/>
                  <a:pt x="6" y="480"/>
                  <a:pt x="6" y="1066"/>
                </a:cubicBezTo>
                <a:cubicBezTo>
                  <a:pt x="1" y="1709"/>
                  <a:pt x="524" y="2137"/>
                  <a:pt x="1072" y="2137"/>
                </a:cubicBezTo>
                <a:cubicBezTo>
                  <a:pt x="1334" y="2137"/>
                  <a:pt x="1601" y="2040"/>
                  <a:pt x="1819" y="1822"/>
                </a:cubicBezTo>
                <a:cubicBezTo>
                  <a:pt x="2494" y="1155"/>
                  <a:pt x="2022" y="1"/>
                  <a:pt x="10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7" name="Google Shape;2857;p27"/>
          <p:cNvSpPr/>
          <p:nvPr/>
        </p:nvSpPr>
        <p:spPr>
          <a:xfrm>
            <a:off x="3819295" y="2728401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72" y="0"/>
                  <a:pt x="0" y="472"/>
                  <a:pt x="0" y="1065"/>
                </a:cubicBezTo>
                <a:cubicBezTo>
                  <a:pt x="0" y="1707"/>
                  <a:pt x="522" y="2131"/>
                  <a:pt x="1067" y="2131"/>
                </a:cubicBezTo>
                <a:cubicBezTo>
                  <a:pt x="1329" y="2131"/>
                  <a:pt x="1596" y="2032"/>
                  <a:pt x="1813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8" name="Google Shape;2858;p27"/>
          <p:cNvSpPr/>
          <p:nvPr/>
        </p:nvSpPr>
        <p:spPr>
          <a:xfrm>
            <a:off x="3819295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5" y="2137"/>
                  <a:pt x="1071" y="2137"/>
                </a:cubicBezTo>
                <a:cubicBezTo>
                  <a:pt x="1332" y="2137"/>
                  <a:pt x="1598" y="2040"/>
                  <a:pt x="1813" y="1821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9" name="Google Shape;2859;p27"/>
          <p:cNvSpPr/>
          <p:nvPr/>
        </p:nvSpPr>
        <p:spPr>
          <a:xfrm>
            <a:off x="3781433" y="333222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74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7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0" name="Google Shape;2860;p27"/>
          <p:cNvSpPr/>
          <p:nvPr/>
        </p:nvSpPr>
        <p:spPr>
          <a:xfrm>
            <a:off x="3781433" y="329445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74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1" name="Google Shape;2861;p27"/>
          <p:cNvSpPr/>
          <p:nvPr/>
        </p:nvSpPr>
        <p:spPr>
          <a:xfrm>
            <a:off x="3781433" y="325670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74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88" y="1155"/>
                  <a:pt x="2017" y="8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2" name="Google Shape;2862;p27"/>
          <p:cNvSpPr/>
          <p:nvPr/>
        </p:nvSpPr>
        <p:spPr>
          <a:xfrm>
            <a:off x="3781433" y="321904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74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88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3" name="Google Shape;2863;p27"/>
          <p:cNvSpPr/>
          <p:nvPr/>
        </p:nvSpPr>
        <p:spPr>
          <a:xfrm>
            <a:off x="3781433" y="318129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74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7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4" name="Google Shape;2864;p27"/>
          <p:cNvSpPr/>
          <p:nvPr/>
        </p:nvSpPr>
        <p:spPr>
          <a:xfrm>
            <a:off x="3781433" y="314352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74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10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5" name="Google Shape;2865;p27"/>
          <p:cNvSpPr/>
          <p:nvPr/>
        </p:nvSpPr>
        <p:spPr>
          <a:xfrm>
            <a:off x="3781433" y="3105777"/>
            <a:ext cx="30826" cy="26491"/>
          </a:xfrm>
          <a:custGeom>
            <a:avLst/>
            <a:gdLst/>
            <a:ahLst/>
            <a:cxnLst/>
            <a:rect l="l" t="t" r="r" b="b"/>
            <a:pathLst>
              <a:path w="2489" h="2139" extrusionOk="0">
                <a:moveTo>
                  <a:pt x="1074" y="0"/>
                </a:moveTo>
                <a:cubicBezTo>
                  <a:pt x="480" y="0"/>
                  <a:pt x="0" y="480"/>
                  <a:pt x="0" y="1073"/>
                </a:cubicBezTo>
                <a:cubicBezTo>
                  <a:pt x="6" y="1715"/>
                  <a:pt x="530" y="2139"/>
                  <a:pt x="1075" y="2139"/>
                </a:cubicBezTo>
                <a:cubicBezTo>
                  <a:pt x="1337" y="2139"/>
                  <a:pt x="1605" y="2041"/>
                  <a:pt x="1821" y="1821"/>
                </a:cubicBezTo>
                <a:cubicBezTo>
                  <a:pt x="2488" y="1146"/>
                  <a:pt x="2017" y="8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6" name="Google Shape;2866;p27"/>
          <p:cNvSpPr/>
          <p:nvPr/>
        </p:nvSpPr>
        <p:spPr>
          <a:xfrm>
            <a:off x="3781433" y="306811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74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7" name="Google Shape;2867;p27"/>
          <p:cNvSpPr/>
          <p:nvPr/>
        </p:nvSpPr>
        <p:spPr>
          <a:xfrm>
            <a:off x="3781433" y="3030262"/>
            <a:ext cx="30925" cy="26491"/>
          </a:xfrm>
          <a:custGeom>
            <a:avLst/>
            <a:gdLst/>
            <a:ahLst/>
            <a:cxnLst/>
            <a:rect l="l" t="t" r="r" b="b"/>
            <a:pathLst>
              <a:path w="2497" h="2139" extrusionOk="0">
                <a:moveTo>
                  <a:pt x="1074" y="0"/>
                </a:moveTo>
                <a:cubicBezTo>
                  <a:pt x="480" y="0"/>
                  <a:pt x="0" y="480"/>
                  <a:pt x="0" y="1073"/>
                </a:cubicBezTo>
                <a:cubicBezTo>
                  <a:pt x="6" y="1715"/>
                  <a:pt x="530" y="2139"/>
                  <a:pt x="1077" y="2139"/>
                </a:cubicBezTo>
                <a:cubicBezTo>
                  <a:pt x="1341" y="2139"/>
                  <a:pt x="1610" y="2040"/>
                  <a:pt x="1830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8" name="Google Shape;2868;p27"/>
          <p:cNvSpPr/>
          <p:nvPr/>
        </p:nvSpPr>
        <p:spPr>
          <a:xfrm>
            <a:off x="3781433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74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9" name="Google Shape;2869;p27"/>
          <p:cNvSpPr/>
          <p:nvPr/>
        </p:nvSpPr>
        <p:spPr>
          <a:xfrm>
            <a:off x="3781433" y="295474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74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7" y="8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0" name="Google Shape;2870;p27"/>
          <p:cNvSpPr/>
          <p:nvPr/>
        </p:nvSpPr>
        <p:spPr>
          <a:xfrm>
            <a:off x="3781433" y="291708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74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1" name="Google Shape;2871;p27"/>
          <p:cNvSpPr/>
          <p:nvPr/>
        </p:nvSpPr>
        <p:spPr>
          <a:xfrm>
            <a:off x="3781433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74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2" name="Google Shape;2872;p27"/>
          <p:cNvSpPr/>
          <p:nvPr/>
        </p:nvSpPr>
        <p:spPr>
          <a:xfrm>
            <a:off x="3781433" y="284156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96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3" name="Google Shape;2873;p27"/>
          <p:cNvSpPr/>
          <p:nvPr/>
        </p:nvSpPr>
        <p:spPr>
          <a:xfrm>
            <a:off x="3781433" y="280381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0" y="0"/>
                  <a:pt x="9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6" y="1154"/>
                  <a:pt x="2017" y="8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4" name="Google Shape;2874;p27"/>
          <p:cNvSpPr/>
          <p:nvPr/>
        </p:nvSpPr>
        <p:spPr>
          <a:xfrm>
            <a:off x="3781433" y="2766053"/>
            <a:ext cx="30925" cy="26503"/>
          </a:xfrm>
          <a:custGeom>
            <a:avLst/>
            <a:gdLst/>
            <a:ahLst/>
            <a:cxnLst/>
            <a:rect l="l" t="t" r="r" b="b"/>
            <a:pathLst>
              <a:path w="2497" h="2140" extrusionOk="0">
                <a:moveTo>
                  <a:pt x="1074" y="1"/>
                </a:moveTo>
                <a:cubicBezTo>
                  <a:pt x="480" y="9"/>
                  <a:pt x="9" y="480"/>
                  <a:pt x="0" y="1066"/>
                </a:cubicBezTo>
                <a:cubicBezTo>
                  <a:pt x="0" y="1711"/>
                  <a:pt x="529" y="2140"/>
                  <a:pt x="1079" y="2140"/>
                </a:cubicBezTo>
                <a:cubicBezTo>
                  <a:pt x="1339" y="2140"/>
                  <a:pt x="1605" y="2044"/>
                  <a:pt x="1821" y="1830"/>
                </a:cubicBezTo>
                <a:cubicBezTo>
                  <a:pt x="2496" y="1155"/>
                  <a:pt x="2017" y="9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5" name="Google Shape;2875;p27"/>
          <p:cNvSpPr/>
          <p:nvPr/>
        </p:nvSpPr>
        <p:spPr>
          <a:xfrm>
            <a:off x="3781433" y="2728401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74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5"/>
                  <a:pt x="528" y="2131"/>
                  <a:pt x="1078" y="2131"/>
                </a:cubicBezTo>
                <a:cubicBezTo>
                  <a:pt x="1339" y="2131"/>
                  <a:pt x="1604" y="2036"/>
                  <a:pt x="1821" y="1821"/>
                </a:cubicBezTo>
                <a:cubicBezTo>
                  <a:pt x="2488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6" name="Google Shape;2876;p27"/>
          <p:cNvSpPr/>
          <p:nvPr/>
        </p:nvSpPr>
        <p:spPr>
          <a:xfrm>
            <a:off x="3781433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74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7" name="Google Shape;2877;p27"/>
          <p:cNvSpPr/>
          <p:nvPr/>
        </p:nvSpPr>
        <p:spPr>
          <a:xfrm>
            <a:off x="3781433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74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8" name="Google Shape;2878;p27"/>
          <p:cNvSpPr/>
          <p:nvPr/>
        </p:nvSpPr>
        <p:spPr>
          <a:xfrm>
            <a:off x="3781433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74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7" y="9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9" name="Google Shape;2879;p27"/>
          <p:cNvSpPr/>
          <p:nvPr/>
        </p:nvSpPr>
        <p:spPr>
          <a:xfrm>
            <a:off x="3743669" y="344538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9"/>
                  <a:pt x="9" y="480"/>
                  <a:pt x="1" y="1066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0" name="Google Shape;2880;p27"/>
          <p:cNvSpPr/>
          <p:nvPr/>
        </p:nvSpPr>
        <p:spPr>
          <a:xfrm>
            <a:off x="3743669" y="333222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1"/>
                </a:cubicBezTo>
                <a:cubicBezTo>
                  <a:pt x="2497" y="1147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1" name="Google Shape;2881;p27"/>
          <p:cNvSpPr/>
          <p:nvPr/>
        </p:nvSpPr>
        <p:spPr>
          <a:xfrm>
            <a:off x="3743669" y="329445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2" name="Google Shape;2882;p27"/>
          <p:cNvSpPr/>
          <p:nvPr/>
        </p:nvSpPr>
        <p:spPr>
          <a:xfrm>
            <a:off x="3743669" y="325670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8"/>
                  <a:pt x="9" y="480"/>
                  <a:pt x="1" y="1073"/>
                </a:cubicBezTo>
                <a:cubicBezTo>
                  <a:pt x="1" y="1711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1"/>
                </a:cubicBezTo>
                <a:cubicBezTo>
                  <a:pt x="2497" y="1155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3" name="Google Shape;2883;p27"/>
          <p:cNvSpPr/>
          <p:nvPr/>
        </p:nvSpPr>
        <p:spPr>
          <a:xfrm>
            <a:off x="3743669" y="3219042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8"/>
                  <a:pt x="527" y="2131"/>
                  <a:pt x="1074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4" name="Google Shape;2884;p27"/>
          <p:cNvSpPr/>
          <p:nvPr/>
        </p:nvSpPr>
        <p:spPr>
          <a:xfrm>
            <a:off x="3743669" y="318129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1"/>
                </a:cubicBezTo>
                <a:cubicBezTo>
                  <a:pt x="2497" y="1147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5" name="Google Shape;2885;p27"/>
          <p:cNvSpPr/>
          <p:nvPr/>
        </p:nvSpPr>
        <p:spPr>
          <a:xfrm>
            <a:off x="3743669" y="314352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10"/>
                  <a:pt x="530" y="2134"/>
                  <a:pt x="1079" y="2134"/>
                </a:cubicBezTo>
                <a:cubicBezTo>
                  <a:pt x="1340" y="2134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6" name="Google Shape;2886;p27"/>
          <p:cNvSpPr/>
          <p:nvPr/>
        </p:nvSpPr>
        <p:spPr>
          <a:xfrm>
            <a:off x="3743669" y="3105777"/>
            <a:ext cx="30925" cy="26491"/>
          </a:xfrm>
          <a:custGeom>
            <a:avLst/>
            <a:gdLst/>
            <a:ahLst/>
            <a:cxnLst/>
            <a:rect l="l" t="t" r="r" b="b"/>
            <a:pathLst>
              <a:path w="2497" h="2139" extrusionOk="0">
                <a:moveTo>
                  <a:pt x="1074" y="0"/>
                </a:moveTo>
                <a:cubicBezTo>
                  <a:pt x="481" y="0"/>
                  <a:pt x="1" y="480"/>
                  <a:pt x="1" y="1073"/>
                </a:cubicBezTo>
                <a:cubicBezTo>
                  <a:pt x="6" y="1715"/>
                  <a:pt x="530" y="2139"/>
                  <a:pt x="1075" y="2139"/>
                </a:cubicBezTo>
                <a:cubicBezTo>
                  <a:pt x="1338" y="2139"/>
                  <a:pt x="1605" y="2041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7" name="Google Shape;2887;p27"/>
          <p:cNvSpPr/>
          <p:nvPr/>
        </p:nvSpPr>
        <p:spPr>
          <a:xfrm>
            <a:off x="3743669" y="3068112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74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6" y="1708"/>
                  <a:pt x="530" y="2131"/>
                  <a:pt x="1075" y="2131"/>
                </a:cubicBezTo>
                <a:cubicBezTo>
                  <a:pt x="1338" y="2131"/>
                  <a:pt x="1605" y="2033"/>
                  <a:pt x="1822" y="1814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8" name="Google Shape;2888;p27"/>
          <p:cNvSpPr/>
          <p:nvPr/>
        </p:nvSpPr>
        <p:spPr>
          <a:xfrm>
            <a:off x="3743669" y="3030262"/>
            <a:ext cx="30925" cy="26491"/>
          </a:xfrm>
          <a:custGeom>
            <a:avLst/>
            <a:gdLst/>
            <a:ahLst/>
            <a:cxnLst/>
            <a:rect l="l" t="t" r="r" b="b"/>
            <a:pathLst>
              <a:path w="2497" h="2139" extrusionOk="0">
                <a:moveTo>
                  <a:pt x="1074" y="0"/>
                </a:moveTo>
                <a:cubicBezTo>
                  <a:pt x="481" y="0"/>
                  <a:pt x="1" y="480"/>
                  <a:pt x="1" y="1073"/>
                </a:cubicBezTo>
                <a:cubicBezTo>
                  <a:pt x="6" y="1715"/>
                  <a:pt x="530" y="2139"/>
                  <a:pt x="1078" y="2139"/>
                </a:cubicBezTo>
                <a:cubicBezTo>
                  <a:pt x="1342" y="2139"/>
                  <a:pt x="1611" y="2040"/>
                  <a:pt x="1830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9" name="Google Shape;2889;p27"/>
          <p:cNvSpPr/>
          <p:nvPr/>
        </p:nvSpPr>
        <p:spPr>
          <a:xfrm>
            <a:off x="3743669" y="299249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0" name="Google Shape;2890;p27"/>
          <p:cNvSpPr/>
          <p:nvPr/>
        </p:nvSpPr>
        <p:spPr>
          <a:xfrm>
            <a:off x="3743669" y="295474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8"/>
                  <a:pt x="9" y="480"/>
                  <a:pt x="1" y="1073"/>
                </a:cubicBezTo>
                <a:cubicBezTo>
                  <a:pt x="1" y="1711"/>
                  <a:pt x="529" y="2137"/>
                  <a:pt x="1077" y="2137"/>
                </a:cubicBezTo>
                <a:cubicBezTo>
                  <a:pt x="1339" y="2137"/>
                  <a:pt x="1606" y="2039"/>
                  <a:pt x="1822" y="1821"/>
                </a:cubicBezTo>
                <a:cubicBezTo>
                  <a:pt x="2497" y="1154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1" name="Google Shape;2891;p27"/>
          <p:cNvSpPr/>
          <p:nvPr/>
        </p:nvSpPr>
        <p:spPr>
          <a:xfrm>
            <a:off x="3743669" y="2917082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74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6" y="1708"/>
                  <a:pt x="530" y="2131"/>
                  <a:pt x="1075" y="2131"/>
                </a:cubicBezTo>
                <a:cubicBezTo>
                  <a:pt x="1338" y="2131"/>
                  <a:pt x="1605" y="2033"/>
                  <a:pt x="1822" y="1814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2" name="Google Shape;2892;p27"/>
          <p:cNvSpPr/>
          <p:nvPr/>
        </p:nvSpPr>
        <p:spPr>
          <a:xfrm>
            <a:off x="3743669" y="287933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3" name="Google Shape;2893;p27"/>
          <p:cNvSpPr/>
          <p:nvPr/>
        </p:nvSpPr>
        <p:spPr>
          <a:xfrm>
            <a:off x="3743669" y="284156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4" name="Google Shape;2894;p27"/>
          <p:cNvSpPr/>
          <p:nvPr/>
        </p:nvSpPr>
        <p:spPr>
          <a:xfrm>
            <a:off x="3743669" y="280381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97" y="1154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5" name="Google Shape;2895;p27"/>
          <p:cNvSpPr/>
          <p:nvPr/>
        </p:nvSpPr>
        <p:spPr>
          <a:xfrm>
            <a:off x="3743669" y="276605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9"/>
                  <a:pt x="9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97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6" name="Google Shape;2896;p27"/>
          <p:cNvSpPr/>
          <p:nvPr/>
        </p:nvSpPr>
        <p:spPr>
          <a:xfrm>
            <a:off x="3743669" y="2728401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74" y="0"/>
                </a:moveTo>
                <a:cubicBezTo>
                  <a:pt x="481" y="0"/>
                  <a:pt x="9" y="472"/>
                  <a:pt x="1" y="1065"/>
                </a:cubicBezTo>
                <a:cubicBezTo>
                  <a:pt x="1" y="1707"/>
                  <a:pt x="527" y="2131"/>
                  <a:pt x="1074" y="2131"/>
                </a:cubicBezTo>
                <a:cubicBezTo>
                  <a:pt x="1337" y="2131"/>
                  <a:pt x="1605" y="2032"/>
                  <a:pt x="1822" y="1813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7" name="Google Shape;2897;p27"/>
          <p:cNvSpPr/>
          <p:nvPr/>
        </p:nvSpPr>
        <p:spPr>
          <a:xfrm>
            <a:off x="3743669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8" name="Google Shape;2898;p27"/>
          <p:cNvSpPr/>
          <p:nvPr/>
        </p:nvSpPr>
        <p:spPr>
          <a:xfrm>
            <a:off x="3743669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40"/>
                  <a:pt x="1822" y="1821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9" name="Google Shape;2899;p27"/>
          <p:cNvSpPr/>
          <p:nvPr/>
        </p:nvSpPr>
        <p:spPr>
          <a:xfrm>
            <a:off x="3743669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9"/>
                  <a:pt x="9" y="481"/>
                  <a:pt x="1" y="1074"/>
                </a:cubicBezTo>
                <a:cubicBezTo>
                  <a:pt x="1" y="1712"/>
                  <a:pt x="529" y="2138"/>
                  <a:pt x="1077" y="2138"/>
                </a:cubicBezTo>
                <a:cubicBezTo>
                  <a:pt x="1339" y="2138"/>
                  <a:pt x="1606" y="2040"/>
                  <a:pt x="1822" y="1822"/>
                </a:cubicBezTo>
                <a:cubicBezTo>
                  <a:pt x="2497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0" name="Google Shape;2900;p27"/>
          <p:cNvSpPr/>
          <p:nvPr/>
        </p:nvSpPr>
        <p:spPr>
          <a:xfrm>
            <a:off x="3743669" y="2086816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7"/>
                  <a:pt x="527" y="2131"/>
                  <a:pt x="1074" y="2131"/>
                </a:cubicBezTo>
                <a:cubicBezTo>
                  <a:pt x="1337" y="2131"/>
                  <a:pt x="1605" y="2033"/>
                  <a:pt x="1822" y="1813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1" name="Google Shape;2901;p27"/>
          <p:cNvSpPr/>
          <p:nvPr/>
        </p:nvSpPr>
        <p:spPr>
          <a:xfrm>
            <a:off x="3743669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2" name="Google Shape;2902;p27"/>
          <p:cNvSpPr/>
          <p:nvPr/>
        </p:nvSpPr>
        <p:spPr>
          <a:xfrm>
            <a:off x="3743669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3"/>
                  <a:pt x="529" y="2129"/>
                  <a:pt x="1077" y="2129"/>
                </a:cubicBezTo>
                <a:cubicBezTo>
                  <a:pt x="1339" y="2129"/>
                  <a:pt x="1606" y="2032"/>
                  <a:pt x="1822" y="1813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3" name="Google Shape;2903;p27"/>
          <p:cNvSpPr/>
          <p:nvPr/>
        </p:nvSpPr>
        <p:spPr>
          <a:xfrm>
            <a:off x="3743669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4" name="Google Shape;2904;p27"/>
          <p:cNvSpPr/>
          <p:nvPr/>
        </p:nvSpPr>
        <p:spPr>
          <a:xfrm>
            <a:off x="3743669" y="1671690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5" name="Google Shape;2905;p27"/>
          <p:cNvSpPr/>
          <p:nvPr/>
        </p:nvSpPr>
        <p:spPr>
          <a:xfrm>
            <a:off x="3706017" y="344538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9"/>
                  <a:pt x="0" y="480"/>
                  <a:pt x="0" y="1066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6" name="Google Shape;2906;p27"/>
          <p:cNvSpPr/>
          <p:nvPr/>
        </p:nvSpPr>
        <p:spPr>
          <a:xfrm>
            <a:off x="3706017" y="340773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0"/>
                </a:moveTo>
                <a:cubicBezTo>
                  <a:pt x="472" y="0"/>
                  <a:pt x="0" y="472"/>
                  <a:pt x="0" y="1065"/>
                </a:cubicBezTo>
                <a:cubicBezTo>
                  <a:pt x="0" y="1707"/>
                  <a:pt x="523" y="2131"/>
                  <a:pt x="1067" y="2131"/>
                </a:cubicBezTo>
                <a:cubicBezTo>
                  <a:pt x="1329" y="2131"/>
                  <a:pt x="1597" y="2033"/>
                  <a:pt x="1813" y="1813"/>
                </a:cubicBezTo>
                <a:cubicBezTo>
                  <a:pt x="2488" y="1147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7" name="Google Shape;2907;p27"/>
          <p:cNvSpPr/>
          <p:nvPr/>
        </p:nvSpPr>
        <p:spPr>
          <a:xfrm>
            <a:off x="3706017" y="3369973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8"/>
                  <a:pt x="523" y="2131"/>
                  <a:pt x="1067" y="2131"/>
                </a:cubicBezTo>
                <a:cubicBezTo>
                  <a:pt x="1329" y="2131"/>
                  <a:pt x="1597" y="2033"/>
                  <a:pt x="1813" y="1814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8" name="Google Shape;2908;p27"/>
          <p:cNvSpPr/>
          <p:nvPr/>
        </p:nvSpPr>
        <p:spPr>
          <a:xfrm>
            <a:off x="3706017" y="333222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1"/>
                </a:cubicBezTo>
                <a:cubicBezTo>
                  <a:pt x="2488" y="1147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09" name="Google Shape;2909;p27"/>
          <p:cNvSpPr/>
          <p:nvPr/>
        </p:nvSpPr>
        <p:spPr>
          <a:xfrm>
            <a:off x="3706017" y="329445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0" name="Google Shape;2910;p27"/>
          <p:cNvSpPr/>
          <p:nvPr/>
        </p:nvSpPr>
        <p:spPr>
          <a:xfrm>
            <a:off x="3706017" y="325670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72" y="8"/>
                  <a:pt x="0" y="480"/>
                  <a:pt x="0" y="1073"/>
                </a:cubicBezTo>
                <a:cubicBezTo>
                  <a:pt x="0" y="1711"/>
                  <a:pt x="525" y="2137"/>
                  <a:pt x="1071" y="2137"/>
                </a:cubicBezTo>
                <a:cubicBezTo>
                  <a:pt x="1332" y="2137"/>
                  <a:pt x="1598" y="2040"/>
                  <a:pt x="1813" y="1821"/>
                </a:cubicBezTo>
                <a:cubicBezTo>
                  <a:pt x="2488" y="1155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1" name="Google Shape;2911;p27"/>
          <p:cNvSpPr/>
          <p:nvPr/>
        </p:nvSpPr>
        <p:spPr>
          <a:xfrm>
            <a:off x="3706017" y="321904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8"/>
                  <a:pt x="523" y="2131"/>
                  <a:pt x="1067" y="2131"/>
                </a:cubicBezTo>
                <a:cubicBezTo>
                  <a:pt x="1329" y="2131"/>
                  <a:pt x="1597" y="2033"/>
                  <a:pt x="1813" y="1814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2" name="Google Shape;2912;p27"/>
          <p:cNvSpPr/>
          <p:nvPr/>
        </p:nvSpPr>
        <p:spPr>
          <a:xfrm>
            <a:off x="3706017" y="299249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3" name="Google Shape;2913;p27"/>
          <p:cNvSpPr/>
          <p:nvPr/>
        </p:nvSpPr>
        <p:spPr>
          <a:xfrm>
            <a:off x="3706017" y="295474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72" y="8"/>
                  <a:pt x="0" y="480"/>
                  <a:pt x="0" y="1073"/>
                </a:cubicBezTo>
                <a:cubicBezTo>
                  <a:pt x="0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54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4" name="Google Shape;2914;p27"/>
          <p:cNvSpPr/>
          <p:nvPr/>
        </p:nvSpPr>
        <p:spPr>
          <a:xfrm>
            <a:off x="3706017" y="291708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8"/>
                  <a:pt x="523" y="2131"/>
                  <a:pt x="1067" y="2131"/>
                </a:cubicBezTo>
                <a:cubicBezTo>
                  <a:pt x="1329" y="2131"/>
                  <a:pt x="1597" y="2033"/>
                  <a:pt x="1813" y="1814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5" name="Google Shape;2915;p27"/>
          <p:cNvSpPr/>
          <p:nvPr/>
        </p:nvSpPr>
        <p:spPr>
          <a:xfrm>
            <a:off x="3706017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6" name="Google Shape;2916;p27"/>
          <p:cNvSpPr/>
          <p:nvPr/>
        </p:nvSpPr>
        <p:spPr>
          <a:xfrm>
            <a:off x="3705943" y="2841568"/>
            <a:ext cx="30900" cy="26429"/>
          </a:xfrm>
          <a:custGeom>
            <a:avLst/>
            <a:gdLst/>
            <a:ahLst/>
            <a:cxnLst/>
            <a:rect l="l" t="t" r="r" b="b"/>
            <a:pathLst>
              <a:path w="2495" h="2134" extrusionOk="0">
                <a:moveTo>
                  <a:pt x="1071" y="1"/>
                </a:moveTo>
                <a:cubicBezTo>
                  <a:pt x="478" y="1"/>
                  <a:pt x="6" y="480"/>
                  <a:pt x="6" y="1066"/>
                </a:cubicBezTo>
                <a:cubicBezTo>
                  <a:pt x="1" y="1709"/>
                  <a:pt x="528" y="2134"/>
                  <a:pt x="1076" y="2134"/>
                </a:cubicBezTo>
                <a:cubicBezTo>
                  <a:pt x="1338" y="2134"/>
                  <a:pt x="1604" y="2037"/>
                  <a:pt x="1819" y="1822"/>
                </a:cubicBezTo>
                <a:cubicBezTo>
                  <a:pt x="2494" y="1147"/>
                  <a:pt x="2014" y="1"/>
                  <a:pt x="10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7" name="Google Shape;2917;p27"/>
          <p:cNvSpPr/>
          <p:nvPr/>
        </p:nvSpPr>
        <p:spPr>
          <a:xfrm>
            <a:off x="3705943" y="2803817"/>
            <a:ext cx="30900" cy="26466"/>
          </a:xfrm>
          <a:custGeom>
            <a:avLst/>
            <a:gdLst/>
            <a:ahLst/>
            <a:cxnLst/>
            <a:rect l="l" t="t" r="r" b="b"/>
            <a:pathLst>
              <a:path w="2495" h="2137" extrusionOk="0">
                <a:moveTo>
                  <a:pt x="1071" y="0"/>
                </a:moveTo>
                <a:cubicBezTo>
                  <a:pt x="478" y="8"/>
                  <a:pt x="6" y="480"/>
                  <a:pt x="6" y="1065"/>
                </a:cubicBezTo>
                <a:cubicBezTo>
                  <a:pt x="1" y="1709"/>
                  <a:pt x="524" y="2137"/>
                  <a:pt x="1072" y="2137"/>
                </a:cubicBezTo>
                <a:cubicBezTo>
                  <a:pt x="1334" y="2137"/>
                  <a:pt x="1601" y="2039"/>
                  <a:pt x="1819" y="1821"/>
                </a:cubicBezTo>
                <a:cubicBezTo>
                  <a:pt x="2494" y="1154"/>
                  <a:pt x="2023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8" name="Google Shape;2918;p27"/>
          <p:cNvSpPr/>
          <p:nvPr/>
        </p:nvSpPr>
        <p:spPr>
          <a:xfrm>
            <a:off x="3705943" y="2766053"/>
            <a:ext cx="30900" cy="26478"/>
          </a:xfrm>
          <a:custGeom>
            <a:avLst/>
            <a:gdLst/>
            <a:ahLst/>
            <a:cxnLst/>
            <a:rect l="l" t="t" r="r" b="b"/>
            <a:pathLst>
              <a:path w="2495" h="2138" extrusionOk="0">
                <a:moveTo>
                  <a:pt x="1071" y="1"/>
                </a:moveTo>
                <a:cubicBezTo>
                  <a:pt x="486" y="9"/>
                  <a:pt x="6" y="480"/>
                  <a:pt x="6" y="1066"/>
                </a:cubicBezTo>
                <a:cubicBezTo>
                  <a:pt x="1" y="1709"/>
                  <a:pt x="524" y="2137"/>
                  <a:pt x="1072" y="2137"/>
                </a:cubicBezTo>
                <a:cubicBezTo>
                  <a:pt x="1334" y="2137"/>
                  <a:pt x="1601" y="2040"/>
                  <a:pt x="1819" y="1822"/>
                </a:cubicBezTo>
                <a:cubicBezTo>
                  <a:pt x="2494" y="1155"/>
                  <a:pt x="2023" y="1"/>
                  <a:pt x="10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9" name="Google Shape;2919;p27"/>
          <p:cNvSpPr/>
          <p:nvPr/>
        </p:nvSpPr>
        <p:spPr>
          <a:xfrm>
            <a:off x="3706017" y="2728401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0"/>
                </a:moveTo>
                <a:cubicBezTo>
                  <a:pt x="472" y="0"/>
                  <a:pt x="0" y="472"/>
                  <a:pt x="0" y="1065"/>
                </a:cubicBezTo>
                <a:cubicBezTo>
                  <a:pt x="0" y="1707"/>
                  <a:pt x="523" y="2131"/>
                  <a:pt x="1067" y="2131"/>
                </a:cubicBezTo>
                <a:cubicBezTo>
                  <a:pt x="1329" y="2131"/>
                  <a:pt x="1597" y="2032"/>
                  <a:pt x="1813" y="1813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0" name="Google Shape;2920;p27"/>
          <p:cNvSpPr/>
          <p:nvPr/>
        </p:nvSpPr>
        <p:spPr>
          <a:xfrm>
            <a:off x="3706017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1" name="Google Shape;2921;p27"/>
          <p:cNvSpPr/>
          <p:nvPr/>
        </p:nvSpPr>
        <p:spPr>
          <a:xfrm>
            <a:off x="3706017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9"/>
                  <a:pt x="0" y="480"/>
                  <a:pt x="0" y="1066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2" name="Google Shape;2922;p27"/>
          <p:cNvSpPr/>
          <p:nvPr/>
        </p:nvSpPr>
        <p:spPr>
          <a:xfrm>
            <a:off x="3706017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3" name="Google Shape;2923;p27"/>
          <p:cNvSpPr/>
          <p:nvPr/>
        </p:nvSpPr>
        <p:spPr>
          <a:xfrm>
            <a:off x="3706017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4" name="Google Shape;2924;p27"/>
          <p:cNvSpPr/>
          <p:nvPr/>
        </p:nvSpPr>
        <p:spPr>
          <a:xfrm>
            <a:off x="3706017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5" name="Google Shape;2925;p27"/>
          <p:cNvSpPr/>
          <p:nvPr/>
        </p:nvSpPr>
        <p:spPr>
          <a:xfrm>
            <a:off x="3706017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1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6" name="Google Shape;2926;p27"/>
          <p:cNvSpPr/>
          <p:nvPr/>
        </p:nvSpPr>
        <p:spPr>
          <a:xfrm>
            <a:off x="3706017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7"/>
                  <a:pt x="523" y="2131"/>
                  <a:pt x="1067" y="2131"/>
                </a:cubicBezTo>
                <a:cubicBezTo>
                  <a:pt x="1329" y="2131"/>
                  <a:pt x="1597" y="2033"/>
                  <a:pt x="1813" y="1813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7" name="Google Shape;2927;p27"/>
          <p:cNvSpPr/>
          <p:nvPr/>
        </p:nvSpPr>
        <p:spPr>
          <a:xfrm>
            <a:off x="3706017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9"/>
                  <a:pt x="0" y="481"/>
                  <a:pt x="0" y="1066"/>
                </a:cubicBezTo>
                <a:cubicBezTo>
                  <a:pt x="0" y="1710"/>
                  <a:pt x="526" y="2138"/>
                  <a:pt x="1072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8" name="Google Shape;2928;p27"/>
          <p:cNvSpPr/>
          <p:nvPr/>
        </p:nvSpPr>
        <p:spPr>
          <a:xfrm>
            <a:off x="3706017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3" y="1813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9" name="Google Shape;2929;p27"/>
          <p:cNvSpPr/>
          <p:nvPr/>
        </p:nvSpPr>
        <p:spPr>
          <a:xfrm>
            <a:off x="3706017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0" name="Google Shape;2930;p27"/>
          <p:cNvSpPr/>
          <p:nvPr/>
        </p:nvSpPr>
        <p:spPr>
          <a:xfrm>
            <a:off x="3706017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1" name="Google Shape;2931;p27"/>
          <p:cNvSpPr/>
          <p:nvPr/>
        </p:nvSpPr>
        <p:spPr>
          <a:xfrm>
            <a:off x="3706017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2" name="Google Shape;2932;p27"/>
          <p:cNvSpPr/>
          <p:nvPr/>
        </p:nvSpPr>
        <p:spPr>
          <a:xfrm>
            <a:off x="3706017" y="1671690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3" name="Google Shape;2933;p27"/>
          <p:cNvSpPr/>
          <p:nvPr/>
        </p:nvSpPr>
        <p:spPr>
          <a:xfrm>
            <a:off x="3668254" y="340773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81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3" y="2033"/>
                  <a:pt x="1822" y="1813"/>
                </a:cubicBezTo>
                <a:cubicBezTo>
                  <a:pt x="2489" y="1147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4" name="Google Shape;2934;p27"/>
          <p:cNvSpPr/>
          <p:nvPr/>
        </p:nvSpPr>
        <p:spPr>
          <a:xfrm>
            <a:off x="3668254" y="3369973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81" y="1"/>
                  <a:pt x="1" y="472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3" y="2033"/>
                  <a:pt x="1822" y="1814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5" name="Google Shape;2935;p27"/>
          <p:cNvSpPr/>
          <p:nvPr/>
        </p:nvSpPr>
        <p:spPr>
          <a:xfrm>
            <a:off x="3668254" y="333222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1"/>
                </a:cubicBezTo>
                <a:cubicBezTo>
                  <a:pt x="2489" y="1147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6" name="Google Shape;2936;p27"/>
          <p:cNvSpPr/>
          <p:nvPr/>
        </p:nvSpPr>
        <p:spPr>
          <a:xfrm>
            <a:off x="3668254" y="295474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1" y="8"/>
                  <a:pt x="1" y="480"/>
                  <a:pt x="1" y="1073"/>
                </a:cubicBezTo>
                <a:cubicBezTo>
                  <a:pt x="1" y="1711"/>
                  <a:pt x="525" y="2137"/>
                  <a:pt x="1074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89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7" name="Google Shape;2937;p27"/>
          <p:cNvSpPr/>
          <p:nvPr/>
        </p:nvSpPr>
        <p:spPr>
          <a:xfrm>
            <a:off x="3668254" y="291708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3" y="2033"/>
                  <a:pt x="1822" y="1814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8" name="Google Shape;2938;p27"/>
          <p:cNvSpPr/>
          <p:nvPr/>
        </p:nvSpPr>
        <p:spPr>
          <a:xfrm>
            <a:off x="3668254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9" name="Google Shape;2939;p27"/>
          <p:cNvSpPr/>
          <p:nvPr/>
        </p:nvSpPr>
        <p:spPr>
          <a:xfrm>
            <a:off x="3668254" y="284156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0" name="Google Shape;2940;p27"/>
          <p:cNvSpPr/>
          <p:nvPr/>
        </p:nvSpPr>
        <p:spPr>
          <a:xfrm>
            <a:off x="3668192" y="2803817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1" y="0"/>
                </a:moveTo>
                <a:cubicBezTo>
                  <a:pt x="486" y="8"/>
                  <a:pt x="6" y="480"/>
                  <a:pt x="6" y="1065"/>
                </a:cubicBezTo>
                <a:cubicBezTo>
                  <a:pt x="0" y="1709"/>
                  <a:pt x="528" y="2137"/>
                  <a:pt x="1075" y="2137"/>
                </a:cubicBezTo>
                <a:cubicBezTo>
                  <a:pt x="1337" y="2137"/>
                  <a:pt x="1603" y="2039"/>
                  <a:pt x="1819" y="1821"/>
                </a:cubicBezTo>
                <a:cubicBezTo>
                  <a:pt x="2494" y="1154"/>
                  <a:pt x="2022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1" name="Google Shape;2941;p27"/>
          <p:cNvSpPr/>
          <p:nvPr/>
        </p:nvSpPr>
        <p:spPr>
          <a:xfrm>
            <a:off x="3668192" y="2766053"/>
            <a:ext cx="30887" cy="26478"/>
          </a:xfrm>
          <a:custGeom>
            <a:avLst/>
            <a:gdLst/>
            <a:ahLst/>
            <a:cxnLst/>
            <a:rect l="l" t="t" r="r" b="b"/>
            <a:pathLst>
              <a:path w="2494" h="2138" extrusionOk="0">
                <a:moveTo>
                  <a:pt x="1071" y="1"/>
                </a:moveTo>
                <a:cubicBezTo>
                  <a:pt x="486" y="9"/>
                  <a:pt x="6" y="480"/>
                  <a:pt x="6" y="1066"/>
                </a:cubicBezTo>
                <a:cubicBezTo>
                  <a:pt x="0" y="1709"/>
                  <a:pt x="528" y="2137"/>
                  <a:pt x="1075" y="2137"/>
                </a:cubicBezTo>
                <a:cubicBezTo>
                  <a:pt x="1337" y="2137"/>
                  <a:pt x="1603" y="2040"/>
                  <a:pt x="1819" y="1822"/>
                </a:cubicBezTo>
                <a:cubicBezTo>
                  <a:pt x="2494" y="1155"/>
                  <a:pt x="2022" y="1"/>
                  <a:pt x="10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2" name="Google Shape;2942;p27"/>
          <p:cNvSpPr/>
          <p:nvPr/>
        </p:nvSpPr>
        <p:spPr>
          <a:xfrm>
            <a:off x="3668254" y="2728401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81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3" y="2032"/>
                  <a:pt x="1822" y="1813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3" name="Google Shape;2943;p27"/>
          <p:cNvSpPr/>
          <p:nvPr/>
        </p:nvSpPr>
        <p:spPr>
          <a:xfrm>
            <a:off x="3668254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9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4" name="Google Shape;2944;p27"/>
          <p:cNvSpPr/>
          <p:nvPr/>
        </p:nvSpPr>
        <p:spPr>
          <a:xfrm>
            <a:off x="3668254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81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3" y="2032"/>
                  <a:pt x="1822" y="1813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27"/>
          <p:cNvSpPr/>
          <p:nvPr/>
        </p:nvSpPr>
        <p:spPr>
          <a:xfrm>
            <a:off x="3668254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6" name="Google Shape;2946;p27"/>
          <p:cNvSpPr/>
          <p:nvPr/>
        </p:nvSpPr>
        <p:spPr>
          <a:xfrm>
            <a:off x="3668254" y="2275510"/>
            <a:ext cx="30900" cy="26466"/>
          </a:xfrm>
          <a:custGeom>
            <a:avLst/>
            <a:gdLst/>
            <a:ahLst/>
            <a:cxnLst/>
            <a:rect l="l" t="t" r="r" b="b"/>
            <a:pathLst>
              <a:path w="2495" h="2137" extrusionOk="0">
                <a:moveTo>
                  <a:pt x="1076" y="0"/>
                </a:moveTo>
                <a:cubicBezTo>
                  <a:pt x="1073" y="0"/>
                  <a:pt x="1069" y="0"/>
                  <a:pt x="1066" y="0"/>
                </a:cubicBez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7" y="2039"/>
                  <a:pt x="1822" y="1821"/>
                </a:cubicBezTo>
                <a:cubicBezTo>
                  <a:pt x="2494" y="1149"/>
                  <a:pt x="2020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7" name="Google Shape;2947;p27"/>
          <p:cNvSpPr/>
          <p:nvPr/>
        </p:nvSpPr>
        <p:spPr>
          <a:xfrm>
            <a:off x="3668254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8" name="Google Shape;2948;p27"/>
          <p:cNvSpPr/>
          <p:nvPr/>
        </p:nvSpPr>
        <p:spPr>
          <a:xfrm>
            <a:off x="3668254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9" name="Google Shape;2949;p27"/>
          <p:cNvSpPr/>
          <p:nvPr/>
        </p:nvSpPr>
        <p:spPr>
          <a:xfrm>
            <a:off x="3668254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1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1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0" name="Google Shape;2950;p27"/>
          <p:cNvSpPr/>
          <p:nvPr/>
        </p:nvSpPr>
        <p:spPr>
          <a:xfrm>
            <a:off x="3668254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9"/>
                  <a:pt x="1" y="481"/>
                  <a:pt x="1" y="1074"/>
                </a:cubicBezTo>
                <a:cubicBezTo>
                  <a:pt x="1" y="1712"/>
                  <a:pt x="525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1" name="Google Shape;2951;p27"/>
          <p:cNvSpPr/>
          <p:nvPr/>
        </p:nvSpPr>
        <p:spPr>
          <a:xfrm>
            <a:off x="3668254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1"/>
                </a:moveTo>
                <a:cubicBezTo>
                  <a:pt x="481" y="1"/>
                  <a:pt x="1" y="472"/>
                  <a:pt x="1" y="1066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3" y="2033"/>
                  <a:pt x="1822" y="1813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2" name="Google Shape;2952;p27"/>
          <p:cNvSpPr/>
          <p:nvPr/>
        </p:nvSpPr>
        <p:spPr>
          <a:xfrm>
            <a:off x="3668254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3" name="Google Shape;2953;p27"/>
          <p:cNvSpPr/>
          <p:nvPr/>
        </p:nvSpPr>
        <p:spPr>
          <a:xfrm>
            <a:off x="3668254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1" y="9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4" name="Google Shape;2954;p27"/>
          <p:cNvSpPr/>
          <p:nvPr/>
        </p:nvSpPr>
        <p:spPr>
          <a:xfrm>
            <a:off x="3668254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81" y="1"/>
                  <a:pt x="1" y="472"/>
                  <a:pt x="1" y="1066"/>
                </a:cubicBezTo>
                <a:cubicBezTo>
                  <a:pt x="1" y="1703"/>
                  <a:pt x="525" y="2129"/>
                  <a:pt x="1074" y="2129"/>
                </a:cubicBezTo>
                <a:cubicBezTo>
                  <a:pt x="1336" y="2129"/>
                  <a:pt x="1604" y="2032"/>
                  <a:pt x="1822" y="1813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5" name="Google Shape;2955;p27"/>
          <p:cNvSpPr/>
          <p:nvPr/>
        </p:nvSpPr>
        <p:spPr>
          <a:xfrm>
            <a:off x="3668254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6" name="Google Shape;2956;p27"/>
          <p:cNvSpPr/>
          <p:nvPr/>
        </p:nvSpPr>
        <p:spPr>
          <a:xfrm>
            <a:off x="3668254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7" name="Google Shape;2957;p27"/>
          <p:cNvSpPr/>
          <p:nvPr/>
        </p:nvSpPr>
        <p:spPr>
          <a:xfrm>
            <a:off x="3668254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1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8" name="Google Shape;2958;p27"/>
          <p:cNvSpPr/>
          <p:nvPr/>
        </p:nvSpPr>
        <p:spPr>
          <a:xfrm>
            <a:off x="3668254" y="1671690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9" name="Google Shape;2959;p27"/>
          <p:cNvSpPr/>
          <p:nvPr/>
        </p:nvSpPr>
        <p:spPr>
          <a:xfrm>
            <a:off x="3630502" y="2917082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8"/>
                  <a:pt x="526" y="2131"/>
                  <a:pt x="1073" y="2131"/>
                </a:cubicBezTo>
                <a:cubicBezTo>
                  <a:pt x="1337" y="2131"/>
                  <a:pt x="1605" y="2033"/>
                  <a:pt x="1821" y="1814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0" name="Google Shape;2960;p27"/>
          <p:cNvSpPr/>
          <p:nvPr/>
        </p:nvSpPr>
        <p:spPr>
          <a:xfrm>
            <a:off x="3630502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1" name="Google Shape;2961;p27"/>
          <p:cNvSpPr/>
          <p:nvPr/>
        </p:nvSpPr>
        <p:spPr>
          <a:xfrm>
            <a:off x="3630502" y="284156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2" name="Google Shape;2962;p27"/>
          <p:cNvSpPr/>
          <p:nvPr/>
        </p:nvSpPr>
        <p:spPr>
          <a:xfrm>
            <a:off x="3630502" y="280381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80" y="8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3" name="Google Shape;2963;p27"/>
          <p:cNvSpPr/>
          <p:nvPr/>
        </p:nvSpPr>
        <p:spPr>
          <a:xfrm>
            <a:off x="3630502" y="276605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9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4" name="Google Shape;2964;p27"/>
          <p:cNvSpPr/>
          <p:nvPr/>
        </p:nvSpPr>
        <p:spPr>
          <a:xfrm>
            <a:off x="3630502" y="2728401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5" name="Google Shape;2965;p27"/>
          <p:cNvSpPr/>
          <p:nvPr/>
        </p:nvSpPr>
        <p:spPr>
          <a:xfrm>
            <a:off x="3630502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6" name="Google Shape;2966;p27"/>
          <p:cNvSpPr/>
          <p:nvPr/>
        </p:nvSpPr>
        <p:spPr>
          <a:xfrm>
            <a:off x="3630502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7" name="Google Shape;2967;p27"/>
          <p:cNvSpPr/>
          <p:nvPr/>
        </p:nvSpPr>
        <p:spPr>
          <a:xfrm>
            <a:off x="3630502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8" name="Google Shape;2968;p27"/>
          <p:cNvSpPr/>
          <p:nvPr/>
        </p:nvSpPr>
        <p:spPr>
          <a:xfrm>
            <a:off x="3630502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9" name="Google Shape;2969;p27"/>
          <p:cNvSpPr/>
          <p:nvPr/>
        </p:nvSpPr>
        <p:spPr>
          <a:xfrm>
            <a:off x="3630502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1" y="2039"/>
                  <a:pt x="1830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0" name="Google Shape;2970;p27"/>
          <p:cNvSpPr/>
          <p:nvPr/>
        </p:nvSpPr>
        <p:spPr>
          <a:xfrm>
            <a:off x="3630502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1" name="Google Shape;2971;p27"/>
          <p:cNvSpPr/>
          <p:nvPr/>
        </p:nvSpPr>
        <p:spPr>
          <a:xfrm>
            <a:off x="3630502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2" name="Google Shape;2972;p27"/>
          <p:cNvSpPr/>
          <p:nvPr/>
        </p:nvSpPr>
        <p:spPr>
          <a:xfrm>
            <a:off x="3630502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3" name="Google Shape;2973;p27"/>
          <p:cNvSpPr/>
          <p:nvPr/>
        </p:nvSpPr>
        <p:spPr>
          <a:xfrm>
            <a:off x="3630502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4" name="Google Shape;2974;p27"/>
          <p:cNvSpPr/>
          <p:nvPr/>
        </p:nvSpPr>
        <p:spPr>
          <a:xfrm>
            <a:off x="3630502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5" name="Google Shape;2975;p27"/>
          <p:cNvSpPr/>
          <p:nvPr/>
        </p:nvSpPr>
        <p:spPr>
          <a:xfrm>
            <a:off x="3630502" y="1747204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6" name="Google Shape;2976;p27"/>
          <p:cNvSpPr/>
          <p:nvPr/>
        </p:nvSpPr>
        <p:spPr>
          <a:xfrm>
            <a:off x="3630502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7" name="Google Shape;2977;p27"/>
          <p:cNvSpPr/>
          <p:nvPr/>
        </p:nvSpPr>
        <p:spPr>
          <a:xfrm>
            <a:off x="3592739" y="2728401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6" y="0"/>
                </a:moveTo>
                <a:cubicBezTo>
                  <a:pt x="481" y="0"/>
                  <a:pt x="9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3" y="2032"/>
                  <a:pt x="1822" y="1813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8" name="Google Shape;2978;p27"/>
          <p:cNvSpPr/>
          <p:nvPr/>
        </p:nvSpPr>
        <p:spPr>
          <a:xfrm>
            <a:off x="3592739" y="2577470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6" y="0"/>
                </a:moveTo>
                <a:cubicBezTo>
                  <a:pt x="481" y="0"/>
                  <a:pt x="1" y="472"/>
                  <a:pt x="1" y="1065"/>
                </a:cubicBezTo>
                <a:cubicBezTo>
                  <a:pt x="1" y="1707"/>
                  <a:pt x="527" y="2131"/>
                  <a:pt x="1074" y="2131"/>
                </a:cubicBezTo>
                <a:cubicBezTo>
                  <a:pt x="1337" y="2131"/>
                  <a:pt x="1605" y="2032"/>
                  <a:pt x="1822" y="1813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9" name="Google Shape;2979;p27"/>
          <p:cNvSpPr/>
          <p:nvPr/>
        </p:nvSpPr>
        <p:spPr>
          <a:xfrm>
            <a:off x="3592739" y="250195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0" name="Google Shape;2980;p27"/>
          <p:cNvSpPr/>
          <p:nvPr/>
        </p:nvSpPr>
        <p:spPr>
          <a:xfrm>
            <a:off x="3592739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9"/>
                  <a:pt x="1" y="480"/>
                  <a:pt x="1" y="1074"/>
                </a:cubicBezTo>
                <a:cubicBezTo>
                  <a:pt x="1" y="1712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1" name="Google Shape;2981;p27"/>
          <p:cNvSpPr/>
          <p:nvPr/>
        </p:nvSpPr>
        <p:spPr>
          <a:xfrm>
            <a:off x="3592739" y="2426441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6" y="0"/>
                </a:moveTo>
                <a:cubicBezTo>
                  <a:pt x="481" y="8"/>
                  <a:pt x="9" y="480"/>
                  <a:pt x="1" y="1073"/>
                </a:cubicBezTo>
                <a:cubicBezTo>
                  <a:pt x="1" y="1711"/>
                  <a:pt x="525" y="2137"/>
                  <a:pt x="1074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97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2" name="Google Shape;2982;p27"/>
          <p:cNvSpPr/>
          <p:nvPr/>
        </p:nvSpPr>
        <p:spPr>
          <a:xfrm>
            <a:off x="3592739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8"/>
                  <a:pt x="527" y="2131"/>
                  <a:pt x="1074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3" name="Google Shape;2983;p27"/>
          <p:cNvSpPr/>
          <p:nvPr/>
        </p:nvSpPr>
        <p:spPr>
          <a:xfrm>
            <a:off x="3592739" y="2351025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4" name="Google Shape;2984;p27"/>
          <p:cNvSpPr/>
          <p:nvPr/>
        </p:nvSpPr>
        <p:spPr>
          <a:xfrm>
            <a:off x="3592739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5" name="Google Shape;2985;p27"/>
          <p:cNvSpPr/>
          <p:nvPr/>
        </p:nvSpPr>
        <p:spPr>
          <a:xfrm>
            <a:off x="3592739" y="2275510"/>
            <a:ext cx="30999" cy="26466"/>
          </a:xfrm>
          <a:custGeom>
            <a:avLst/>
            <a:gdLst/>
            <a:ahLst/>
            <a:cxnLst/>
            <a:rect l="l" t="t" r="r" b="b"/>
            <a:pathLst>
              <a:path w="2503" h="2137" extrusionOk="0">
                <a:moveTo>
                  <a:pt x="1076" y="0"/>
                </a:moveTo>
                <a:cubicBezTo>
                  <a:pt x="1073" y="0"/>
                  <a:pt x="1069" y="0"/>
                  <a:pt x="1066" y="0"/>
                </a:cubicBez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30" y="2137"/>
                  <a:pt x="1081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502" y="1149"/>
                  <a:pt x="2028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6" name="Google Shape;2986;p27"/>
          <p:cNvSpPr/>
          <p:nvPr/>
        </p:nvSpPr>
        <p:spPr>
          <a:xfrm>
            <a:off x="3592739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7" name="Google Shape;2987;p27"/>
          <p:cNvSpPr/>
          <p:nvPr/>
        </p:nvSpPr>
        <p:spPr>
          <a:xfrm>
            <a:off x="3592739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6" y="0"/>
                </a:move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8" name="Google Shape;2988;p27"/>
          <p:cNvSpPr/>
          <p:nvPr/>
        </p:nvSpPr>
        <p:spPr>
          <a:xfrm>
            <a:off x="3592739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1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9" name="Google Shape;2989;p27"/>
          <p:cNvSpPr/>
          <p:nvPr/>
        </p:nvSpPr>
        <p:spPr>
          <a:xfrm>
            <a:off x="3592739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9"/>
                  <a:pt x="9" y="481"/>
                  <a:pt x="1" y="1074"/>
                </a:cubicBezTo>
                <a:cubicBezTo>
                  <a:pt x="1" y="1712"/>
                  <a:pt x="525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97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0" name="Google Shape;2990;p27"/>
          <p:cNvSpPr/>
          <p:nvPr/>
        </p:nvSpPr>
        <p:spPr>
          <a:xfrm>
            <a:off x="3592739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9"/>
                  <a:pt x="9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1" name="Google Shape;2991;p27"/>
          <p:cNvSpPr/>
          <p:nvPr/>
        </p:nvSpPr>
        <p:spPr>
          <a:xfrm>
            <a:off x="3592739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6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3"/>
                  <a:pt x="525" y="2129"/>
                  <a:pt x="1074" y="2129"/>
                </a:cubicBezTo>
                <a:cubicBezTo>
                  <a:pt x="1336" y="2129"/>
                  <a:pt x="1604" y="2032"/>
                  <a:pt x="1822" y="1813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2" name="Google Shape;2992;p27"/>
          <p:cNvSpPr/>
          <p:nvPr/>
        </p:nvSpPr>
        <p:spPr>
          <a:xfrm>
            <a:off x="3592739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3" name="Google Shape;2993;p27"/>
          <p:cNvSpPr/>
          <p:nvPr/>
        </p:nvSpPr>
        <p:spPr>
          <a:xfrm>
            <a:off x="3592739" y="1747204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6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4" name="Google Shape;2994;p27"/>
          <p:cNvSpPr/>
          <p:nvPr/>
        </p:nvSpPr>
        <p:spPr>
          <a:xfrm>
            <a:off x="3592739" y="170944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1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5" name="Google Shape;2995;p27"/>
          <p:cNvSpPr/>
          <p:nvPr/>
        </p:nvSpPr>
        <p:spPr>
          <a:xfrm>
            <a:off x="3555087" y="2728401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0"/>
                </a:moveTo>
                <a:cubicBezTo>
                  <a:pt x="472" y="0"/>
                  <a:pt x="0" y="472"/>
                  <a:pt x="0" y="1065"/>
                </a:cubicBezTo>
                <a:cubicBezTo>
                  <a:pt x="0" y="1707"/>
                  <a:pt x="523" y="2131"/>
                  <a:pt x="1067" y="2131"/>
                </a:cubicBezTo>
                <a:cubicBezTo>
                  <a:pt x="1329" y="2131"/>
                  <a:pt x="1597" y="2032"/>
                  <a:pt x="1813" y="1813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6" name="Google Shape;2996;p27"/>
          <p:cNvSpPr/>
          <p:nvPr/>
        </p:nvSpPr>
        <p:spPr>
          <a:xfrm>
            <a:off x="3555087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7" name="Google Shape;2997;p27"/>
          <p:cNvSpPr/>
          <p:nvPr/>
        </p:nvSpPr>
        <p:spPr>
          <a:xfrm>
            <a:off x="3555087" y="2652886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8" name="Google Shape;2998;p27"/>
          <p:cNvSpPr/>
          <p:nvPr/>
        </p:nvSpPr>
        <p:spPr>
          <a:xfrm>
            <a:off x="3555087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72" y="8"/>
                  <a:pt x="0" y="480"/>
                  <a:pt x="0" y="1073"/>
                </a:cubicBezTo>
                <a:cubicBezTo>
                  <a:pt x="0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54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9" name="Google Shape;2999;p27"/>
          <p:cNvSpPr/>
          <p:nvPr/>
        </p:nvSpPr>
        <p:spPr>
          <a:xfrm>
            <a:off x="3555087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8"/>
                  <a:pt x="523" y="2131"/>
                  <a:pt x="1067" y="2131"/>
                </a:cubicBezTo>
                <a:cubicBezTo>
                  <a:pt x="1329" y="2131"/>
                  <a:pt x="1597" y="2033"/>
                  <a:pt x="1813" y="1814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0" name="Google Shape;3000;p27"/>
          <p:cNvSpPr/>
          <p:nvPr/>
        </p:nvSpPr>
        <p:spPr>
          <a:xfrm>
            <a:off x="3555087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1" name="Google Shape;3001;p27"/>
          <p:cNvSpPr/>
          <p:nvPr/>
        </p:nvSpPr>
        <p:spPr>
          <a:xfrm>
            <a:off x="3555087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2" name="Google Shape;3002;p27"/>
          <p:cNvSpPr/>
          <p:nvPr/>
        </p:nvSpPr>
        <p:spPr>
          <a:xfrm>
            <a:off x="3555087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3" name="Google Shape;3003;p27"/>
          <p:cNvSpPr/>
          <p:nvPr/>
        </p:nvSpPr>
        <p:spPr>
          <a:xfrm>
            <a:off x="3555087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4" name="Google Shape;3004;p27"/>
          <p:cNvSpPr/>
          <p:nvPr/>
        </p:nvSpPr>
        <p:spPr>
          <a:xfrm>
            <a:off x="3555087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5" name="Google Shape;3005;p27"/>
          <p:cNvSpPr/>
          <p:nvPr/>
        </p:nvSpPr>
        <p:spPr>
          <a:xfrm>
            <a:off x="3555087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1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6" name="Google Shape;3006;p27"/>
          <p:cNvSpPr/>
          <p:nvPr/>
        </p:nvSpPr>
        <p:spPr>
          <a:xfrm>
            <a:off x="3555087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9"/>
                  <a:pt x="0" y="481"/>
                  <a:pt x="0" y="1074"/>
                </a:cubicBezTo>
                <a:cubicBezTo>
                  <a:pt x="0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55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7" name="Google Shape;3007;p27"/>
          <p:cNvSpPr/>
          <p:nvPr/>
        </p:nvSpPr>
        <p:spPr>
          <a:xfrm>
            <a:off x="3555087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0" y="481"/>
                  <a:pt x="0" y="1066"/>
                </a:cubicBezTo>
                <a:cubicBezTo>
                  <a:pt x="0" y="1710"/>
                  <a:pt x="526" y="2138"/>
                  <a:pt x="1072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8" name="Google Shape;3008;p27"/>
          <p:cNvSpPr/>
          <p:nvPr/>
        </p:nvSpPr>
        <p:spPr>
          <a:xfrm>
            <a:off x="3555087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9" name="Google Shape;3009;p27"/>
          <p:cNvSpPr/>
          <p:nvPr/>
        </p:nvSpPr>
        <p:spPr>
          <a:xfrm>
            <a:off x="3555087" y="1747204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0" name="Google Shape;3010;p27"/>
          <p:cNvSpPr/>
          <p:nvPr/>
        </p:nvSpPr>
        <p:spPr>
          <a:xfrm>
            <a:off x="3555087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1" name="Google Shape;3011;p27"/>
          <p:cNvSpPr/>
          <p:nvPr/>
        </p:nvSpPr>
        <p:spPr>
          <a:xfrm>
            <a:off x="3517323" y="2652886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2" name="Google Shape;3012;p27"/>
          <p:cNvSpPr/>
          <p:nvPr/>
        </p:nvSpPr>
        <p:spPr>
          <a:xfrm>
            <a:off x="3517323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3" name="Google Shape;3013;p27"/>
          <p:cNvSpPr/>
          <p:nvPr/>
        </p:nvSpPr>
        <p:spPr>
          <a:xfrm>
            <a:off x="3517323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72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3" y="2032"/>
                  <a:pt x="1822" y="1813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4" name="Google Shape;3014;p27"/>
          <p:cNvSpPr/>
          <p:nvPr/>
        </p:nvSpPr>
        <p:spPr>
          <a:xfrm>
            <a:off x="3517323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8"/>
                  <a:pt x="1" y="480"/>
                  <a:pt x="1" y="1073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4" y="1821"/>
                </a:cubicBezTo>
                <a:cubicBezTo>
                  <a:pt x="2489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5" name="Google Shape;3015;p27"/>
          <p:cNvSpPr/>
          <p:nvPr/>
        </p:nvSpPr>
        <p:spPr>
          <a:xfrm>
            <a:off x="3517323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3" y="2033"/>
                  <a:pt x="1822" y="1814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6" name="Google Shape;3016;p27"/>
          <p:cNvSpPr/>
          <p:nvPr/>
        </p:nvSpPr>
        <p:spPr>
          <a:xfrm>
            <a:off x="3517323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7" name="Google Shape;3017;p27"/>
          <p:cNvSpPr/>
          <p:nvPr/>
        </p:nvSpPr>
        <p:spPr>
          <a:xfrm>
            <a:off x="3517323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8" name="Google Shape;3018;p27"/>
          <p:cNvSpPr/>
          <p:nvPr/>
        </p:nvSpPr>
        <p:spPr>
          <a:xfrm>
            <a:off x="3517323" y="2275510"/>
            <a:ext cx="30900" cy="26466"/>
          </a:xfrm>
          <a:custGeom>
            <a:avLst/>
            <a:gdLst/>
            <a:ahLst/>
            <a:cxnLst/>
            <a:rect l="l" t="t" r="r" b="b"/>
            <a:pathLst>
              <a:path w="2495" h="2137" extrusionOk="0">
                <a:moveTo>
                  <a:pt x="1076" y="0"/>
                </a:moveTo>
                <a:cubicBezTo>
                  <a:pt x="1073" y="0"/>
                  <a:pt x="1069" y="0"/>
                  <a:pt x="1066" y="0"/>
                </a:cubicBez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94" y="1149"/>
                  <a:pt x="2020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9" name="Google Shape;3019;p27"/>
          <p:cNvSpPr/>
          <p:nvPr/>
        </p:nvSpPr>
        <p:spPr>
          <a:xfrm>
            <a:off x="3517323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0" name="Google Shape;3020;p27"/>
          <p:cNvSpPr/>
          <p:nvPr/>
        </p:nvSpPr>
        <p:spPr>
          <a:xfrm>
            <a:off x="3517323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1" name="Google Shape;3021;p27"/>
          <p:cNvSpPr/>
          <p:nvPr/>
        </p:nvSpPr>
        <p:spPr>
          <a:xfrm>
            <a:off x="3517323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1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2" name="Google Shape;3022;p27"/>
          <p:cNvSpPr/>
          <p:nvPr/>
        </p:nvSpPr>
        <p:spPr>
          <a:xfrm>
            <a:off x="3517323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74"/>
                </a:cubicBezTo>
                <a:cubicBezTo>
                  <a:pt x="1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4" y="1822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3" name="Google Shape;3023;p27"/>
          <p:cNvSpPr/>
          <p:nvPr/>
        </p:nvSpPr>
        <p:spPr>
          <a:xfrm>
            <a:off x="3517323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7"/>
                  <a:pt x="523" y="2131"/>
                  <a:pt x="1068" y="2131"/>
                </a:cubicBezTo>
                <a:cubicBezTo>
                  <a:pt x="1330" y="2131"/>
                  <a:pt x="1597" y="2033"/>
                  <a:pt x="1814" y="1813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4" name="Google Shape;3024;p27"/>
          <p:cNvSpPr/>
          <p:nvPr/>
        </p:nvSpPr>
        <p:spPr>
          <a:xfrm>
            <a:off x="3517323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5" name="Google Shape;3025;p27"/>
          <p:cNvSpPr/>
          <p:nvPr/>
        </p:nvSpPr>
        <p:spPr>
          <a:xfrm>
            <a:off x="3517323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6" name="Google Shape;3026;p27"/>
          <p:cNvSpPr/>
          <p:nvPr/>
        </p:nvSpPr>
        <p:spPr>
          <a:xfrm>
            <a:off x="3517323" y="170944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7" name="Google Shape;3027;p27"/>
          <p:cNvSpPr/>
          <p:nvPr/>
        </p:nvSpPr>
        <p:spPr>
          <a:xfrm>
            <a:off x="3479572" y="2615123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8" name="Google Shape;3028;p27"/>
          <p:cNvSpPr/>
          <p:nvPr/>
        </p:nvSpPr>
        <p:spPr>
          <a:xfrm>
            <a:off x="3479572" y="2577470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3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9" name="Google Shape;3029;p27"/>
          <p:cNvSpPr/>
          <p:nvPr/>
        </p:nvSpPr>
        <p:spPr>
          <a:xfrm>
            <a:off x="3479572" y="2426441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0" name="Google Shape;3030;p27"/>
          <p:cNvSpPr/>
          <p:nvPr/>
        </p:nvSpPr>
        <p:spPr>
          <a:xfrm>
            <a:off x="3479572" y="2388776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8"/>
                  <a:pt x="523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1" name="Google Shape;3031;p27"/>
          <p:cNvSpPr/>
          <p:nvPr/>
        </p:nvSpPr>
        <p:spPr>
          <a:xfrm>
            <a:off x="3479572" y="2351025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2" name="Google Shape;3032;p27"/>
          <p:cNvSpPr/>
          <p:nvPr/>
        </p:nvSpPr>
        <p:spPr>
          <a:xfrm>
            <a:off x="3479572" y="231326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3" name="Google Shape;3033;p27"/>
          <p:cNvSpPr/>
          <p:nvPr/>
        </p:nvSpPr>
        <p:spPr>
          <a:xfrm>
            <a:off x="3479572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40" y="2137"/>
                  <a:pt x="1606" y="2039"/>
                  <a:pt x="1821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4" name="Google Shape;3034;p27"/>
          <p:cNvSpPr/>
          <p:nvPr/>
        </p:nvSpPr>
        <p:spPr>
          <a:xfrm>
            <a:off x="3479572" y="223774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5" name="Google Shape;3035;p27"/>
          <p:cNvSpPr/>
          <p:nvPr/>
        </p:nvSpPr>
        <p:spPr>
          <a:xfrm>
            <a:off x="3479572" y="2199996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6" name="Google Shape;3036;p27"/>
          <p:cNvSpPr/>
          <p:nvPr/>
        </p:nvSpPr>
        <p:spPr>
          <a:xfrm>
            <a:off x="3479572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7" name="Google Shape;3037;p27"/>
          <p:cNvSpPr/>
          <p:nvPr/>
        </p:nvSpPr>
        <p:spPr>
          <a:xfrm>
            <a:off x="3479572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8" name="Google Shape;3038;p27"/>
          <p:cNvSpPr/>
          <p:nvPr/>
        </p:nvSpPr>
        <p:spPr>
          <a:xfrm>
            <a:off x="3479572" y="2086816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3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9" name="Google Shape;3039;p27"/>
          <p:cNvSpPr/>
          <p:nvPr/>
        </p:nvSpPr>
        <p:spPr>
          <a:xfrm>
            <a:off x="3479572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0" name="Google Shape;3040;p27"/>
          <p:cNvSpPr/>
          <p:nvPr/>
        </p:nvSpPr>
        <p:spPr>
          <a:xfrm>
            <a:off x="3479572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66"/>
                </a:cubicBezTo>
                <a:cubicBezTo>
                  <a:pt x="0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1" name="Google Shape;3041;p27"/>
          <p:cNvSpPr/>
          <p:nvPr/>
        </p:nvSpPr>
        <p:spPr>
          <a:xfrm>
            <a:off x="3479572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2" name="Google Shape;3042;p27"/>
          <p:cNvSpPr/>
          <p:nvPr/>
        </p:nvSpPr>
        <p:spPr>
          <a:xfrm>
            <a:off x="3479572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3" name="Google Shape;3043;p27"/>
          <p:cNvSpPr/>
          <p:nvPr/>
        </p:nvSpPr>
        <p:spPr>
          <a:xfrm>
            <a:off x="3479572" y="1784857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0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4" name="Google Shape;3044;p27"/>
          <p:cNvSpPr/>
          <p:nvPr/>
        </p:nvSpPr>
        <p:spPr>
          <a:xfrm>
            <a:off x="3479572" y="170944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5" name="Google Shape;3045;p27"/>
          <p:cNvSpPr/>
          <p:nvPr/>
        </p:nvSpPr>
        <p:spPr>
          <a:xfrm>
            <a:off x="3441808" y="261512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0" y="9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6" name="Google Shape;3046;p27"/>
          <p:cNvSpPr/>
          <p:nvPr/>
        </p:nvSpPr>
        <p:spPr>
          <a:xfrm>
            <a:off x="3441808" y="2577470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2" y="1813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7" name="Google Shape;3047;p27"/>
          <p:cNvSpPr/>
          <p:nvPr/>
        </p:nvSpPr>
        <p:spPr>
          <a:xfrm>
            <a:off x="3441808" y="2426441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6" y="0"/>
                </a:moveTo>
                <a:cubicBezTo>
                  <a:pt x="480" y="8"/>
                  <a:pt x="1" y="480"/>
                  <a:pt x="1" y="1073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97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8" name="Google Shape;3048;p27"/>
          <p:cNvSpPr/>
          <p:nvPr/>
        </p:nvSpPr>
        <p:spPr>
          <a:xfrm>
            <a:off x="3441808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4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9" name="Google Shape;3049;p27"/>
          <p:cNvSpPr/>
          <p:nvPr/>
        </p:nvSpPr>
        <p:spPr>
          <a:xfrm>
            <a:off x="3441808" y="2351025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0" name="Google Shape;3050;p27"/>
          <p:cNvSpPr/>
          <p:nvPr/>
        </p:nvSpPr>
        <p:spPr>
          <a:xfrm>
            <a:off x="3441808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1" name="Google Shape;3051;p27"/>
          <p:cNvSpPr/>
          <p:nvPr/>
        </p:nvSpPr>
        <p:spPr>
          <a:xfrm>
            <a:off x="3441808" y="2275510"/>
            <a:ext cx="30999" cy="26466"/>
          </a:xfrm>
          <a:custGeom>
            <a:avLst/>
            <a:gdLst/>
            <a:ahLst/>
            <a:cxnLst/>
            <a:rect l="l" t="t" r="r" b="b"/>
            <a:pathLst>
              <a:path w="2503" h="2137" extrusionOk="0">
                <a:moveTo>
                  <a:pt x="1076" y="0"/>
                </a:moveTo>
                <a:cubicBezTo>
                  <a:pt x="1073" y="0"/>
                  <a:pt x="1069" y="0"/>
                  <a:pt x="1066" y="0"/>
                </a:cubicBez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30" y="2137"/>
                  <a:pt x="1081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502" y="1149"/>
                  <a:pt x="2028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2" name="Google Shape;3052;p27"/>
          <p:cNvSpPr/>
          <p:nvPr/>
        </p:nvSpPr>
        <p:spPr>
          <a:xfrm>
            <a:off x="3441808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3" name="Google Shape;3053;p27"/>
          <p:cNvSpPr/>
          <p:nvPr/>
        </p:nvSpPr>
        <p:spPr>
          <a:xfrm>
            <a:off x="3441808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4" name="Google Shape;3054;p27"/>
          <p:cNvSpPr/>
          <p:nvPr/>
        </p:nvSpPr>
        <p:spPr>
          <a:xfrm>
            <a:off x="3441808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1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5" name="Google Shape;3055;p27"/>
          <p:cNvSpPr/>
          <p:nvPr/>
        </p:nvSpPr>
        <p:spPr>
          <a:xfrm>
            <a:off x="3441808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0" y="9"/>
                  <a:pt x="1" y="481"/>
                  <a:pt x="1" y="1074"/>
                </a:cubicBezTo>
                <a:cubicBezTo>
                  <a:pt x="1" y="1712"/>
                  <a:pt x="525" y="2138"/>
                  <a:pt x="1073" y="2138"/>
                </a:cubicBezTo>
                <a:cubicBezTo>
                  <a:pt x="1336" y="2138"/>
                  <a:pt x="1603" y="2040"/>
                  <a:pt x="1822" y="1822"/>
                </a:cubicBezTo>
                <a:cubicBezTo>
                  <a:pt x="2497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6" name="Google Shape;3056;p27"/>
          <p:cNvSpPr/>
          <p:nvPr/>
        </p:nvSpPr>
        <p:spPr>
          <a:xfrm>
            <a:off x="3441808" y="2086816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3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7" name="Google Shape;3057;p27"/>
          <p:cNvSpPr/>
          <p:nvPr/>
        </p:nvSpPr>
        <p:spPr>
          <a:xfrm>
            <a:off x="3441808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8" name="Google Shape;3058;p27"/>
          <p:cNvSpPr/>
          <p:nvPr/>
        </p:nvSpPr>
        <p:spPr>
          <a:xfrm>
            <a:off x="3441808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9" name="Google Shape;3059;p27"/>
          <p:cNvSpPr/>
          <p:nvPr/>
        </p:nvSpPr>
        <p:spPr>
          <a:xfrm>
            <a:off x="3441808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0" name="Google Shape;3060;p27"/>
          <p:cNvSpPr/>
          <p:nvPr/>
        </p:nvSpPr>
        <p:spPr>
          <a:xfrm>
            <a:off x="3441808" y="182260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1" name="Google Shape;3061;p27"/>
          <p:cNvSpPr/>
          <p:nvPr/>
        </p:nvSpPr>
        <p:spPr>
          <a:xfrm>
            <a:off x="3404057" y="2577470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6" y="2131"/>
                  <a:pt x="1073" y="2131"/>
                </a:cubicBezTo>
                <a:cubicBezTo>
                  <a:pt x="1336" y="2131"/>
                  <a:pt x="1605" y="2032"/>
                  <a:pt x="1821" y="1813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2" name="Google Shape;3062;p27"/>
          <p:cNvSpPr/>
          <p:nvPr/>
        </p:nvSpPr>
        <p:spPr>
          <a:xfrm>
            <a:off x="3404057" y="253970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8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3" name="Google Shape;3063;p27"/>
          <p:cNvSpPr/>
          <p:nvPr/>
        </p:nvSpPr>
        <p:spPr>
          <a:xfrm>
            <a:off x="3404057" y="250195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4" name="Google Shape;3064;p27"/>
          <p:cNvSpPr/>
          <p:nvPr/>
        </p:nvSpPr>
        <p:spPr>
          <a:xfrm>
            <a:off x="3404057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8" y="2137"/>
                  <a:pt x="1077" y="2137"/>
                </a:cubicBezTo>
                <a:cubicBezTo>
                  <a:pt x="1339" y="2137"/>
                  <a:pt x="1606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5" name="Google Shape;3065;p27"/>
          <p:cNvSpPr/>
          <p:nvPr/>
        </p:nvSpPr>
        <p:spPr>
          <a:xfrm>
            <a:off x="3404057" y="2426441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8"/>
                  <a:pt x="8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96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6" name="Google Shape;3066;p27"/>
          <p:cNvSpPr/>
          <p:nvPr/>
        </p:nvSpPr>
        <p:spPr>
          <a:xfrm>
            <a:off x="3404057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8"/>
                  <a:pt x="526" y="2131"/>
                  <a:pt x="1073" y="2131"/>
                </a:cubicBezTo>
                <a:cubicBezTo>
                  <a:pt x="1336" y="2131"/>
                  <a:pt x="1605" y="2033"/>
                  <a:pt x="1821" y="1814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7" name="Google Shape;3067;p27"/>
          <p:cNvSpPr/>
          <p:nvPr/>
        </p:nvSpPr>
        <p:spPr>
          <a:xfrm>
            <a:off x="3404057" y="2351025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8" name="Google Shape;3068;p27"/>
          <p:cNvSpPr/>
          <p:nvPr/>
        </p:nvSpPr>
        <p:spPr>
          <a:xfrm>
            <a:off x="3404057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9" name="Google Shape;3069;p27"/>
          <p:cNvSpPr/>
          <p:nvPr/>
        </p:nvSpPr>
        <p:spPr>
          <a:xfrm>
            <a:off x="3404057" y="2275510"/>
            <a:ext cx="30987" cy="26466"/>
          </a:xfrm>
          <a:custGeom>
            <a:avLst/>
            <a:gdLst/>
            <a:ahLst/>
            <a:cxnLst/>
            <a:rect l="l" t="t" r="r" b="b"/>
            <a:pathLst>
              <a:path w="2502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1" y="2039"/>
                  <a:pt x="1829" y="1821"/>
                </a:cubicBezTo>
                <a:cubicBezTo>
                  <a:pt x="2502" y="1149"/>
                  <a:pt x="2028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0" name="Google Shape;3070;p27"/>
          <p:cNvSpPr/>
          <p:nvPr/>
        </p:nvSpPr>
        <p:spPr>
          <a:xfrm>
            <a:off x="3404057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8" y="480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1" name="Google Shape;3071;p27"/>
          <p:cNvSpPr/>
          <p:nvPr/>
        </p:nvSpPr>
        <p:spPr>
          <a:xfrm>
            <a:off x="3404057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2" name="Google Shape;3072;p27"/>
          <p:cNvSpPr/>
          <p:nvPr/>
        </p:nvSpPr>
        <p:spPr>
          <a:xfrm>
            <a:off x="3404057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8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3" name="Google Shape;3073;p27"/>
          <p:cNvSpPr/>
          <p:nvPr/>
        </p:nvSpPr>
        <p:spPr>
          <a:xfrm>
            <a:off x="3404057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8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96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4" name="Google Shape;3074;p27"/>
          <p:cNvSpPr/>
          <p:nvPr/>
        </p:nvSpPr>
        <p:spPr>
          <a:xfrm>
            <a:off x="3404057" y="2086816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5" name="Google Shape;3075;p27"/>
          <p:cNvSpPr/>
          <p:nvPr/>
        </p:nvSpPr>
        <p:spPr>
          <a:xfrm>
            <a:off x="3404057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6" name="Google Shape;3076;p27"/>
          <p:cNvSpPr/>
          <p:nvPr/>
        </p:nvSpPr>
        <p:spPr>
          <a:xfrm>
            <a:off x="3404057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7" name="Google Shape;3077;p27"/>
          <p:cNvSpPr/>
          <p:nvPr/>
        </p:nvSpPr>
        <p:spPr>
          <a:xfrm>
            <a:off x="3404057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8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8" name="Google Shape;3078;p27"/>
          <p:cNvSpPr/>
          <p:nvPr/>
        </p:nvSpPr>
        <p:spPr>
          <a:xfrm>
            <a:off x="3404057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5" y="1"/>
                </a:moveTo>
                <a:cubicBezTo>
                  <a:pt x="480" y="1"/>
                  <a:pt x="8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9" name="Google Shape;3079;p27"/>
          <p:cNvSpPr/>
          <p:nvPr/>
        </p:nvSpPr>
        <p:spPr>
          <a:xfrm>
            <a:off x="3404057" y="1784857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0"/>
                </a:moveTo>
                <a:cubicBezTo>
                  <a:pt x="480" y="9"/>
                  <a:pt x="8" y="480"/>
                  <a:pt x="0" y="1074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96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0" name="Google Shape;3080;p27"/>
          <p:cNvSpPr/>
          <p:nvPr/>
        </p:nvSpPr>
        <p:spPr>
          <a:xfrm>
            <a:off x="3366393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1" name="Google Shape;3081;p27"/>
          <p:cNvSpPr/>
          <p:nvPr/>
        </p:nvSpPr>
        <p:spPr>
          <a:xfrm>
            <a:off x="3366393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2" name="Google Shape;3082;p27"/>
          <p:cNvSpPr/>
          <p:nvPr/>
        </p:nvSpPr>
        <p:spPr>
          <a:xfrm>
            <a:off x="3366393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0"/>
                  <a:pt x="1" y="1074"/>
                </a:cubicBezTo>
                <a:cubicBezTo>
                  <a:pt x="1" y="1712"/>
                  <a:pt x="525" y="2137"/>
                  <a:pt x="1071" y="2137"/>
                </a:cubicBezTo>
                <a:cubicBezTo>
                  <a:pt x="1332" y="2137"/>
                  <a:pt x="1598" y="2040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3" name="Google Shape;3083;p27"/>
          <p:cNvSpPr/>
          <p:nvPr/>
        </p:nvSpPr>
        <p:spPr>
          <a:xfrm>
            <a:off x="3366393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8"/>
                  <a:pt x="1" y="480"/>
                  <a:pt x="1" y="1073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4" y="1821"/>
                </a:cubicBezTo>
                <a:cubicBezTo>
                  <a:pt x="2488" y="1154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4" name="Google Shape;3084;p27"/>
          <p:cNvSpPr/>
          <p:nvPr/>
        </p:nvSpPr>
        <p:spPr>
          <a:xfrm>
            <a:off x="3366393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8"/>
                  <a:pt x="523" y="2131"/>
                  <a:pt x="1067" y="2131"/>
                </a:cubicBezTo>
                <a:cubicBezTo>
                  <a:pt x="1330" y="2131"/>
                  <a:pt x="1597" y="2033"/>
                  <a:pt x="1814" y="1814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5" name="Google Shape;3085;p27"/>
          <p:cNvSpPr/>
          <p:nvPr/>
        </p:nvSpPr>
        <p:spPr>
          <a:xfrm>
            <a:off x="3366393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6" name="Google Shape;3086;p27"/>
          <p:cNvSpPr/>
          <p:nvPr/>
        </p:nvSpPr>
        <p:spPr>
          <a:xfrm>
            <a:off x="3366393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7" name="Google Shape;3087;p27"/>
          <p:cNvSpPr/>
          <p:nvPr/>
        </p:nvSpPr>
        <p:spPr>
          <a:xfrm>
            <a:off x="3366393" y="2275510"/>
            <a:ext cx="30900" cy="26466"/>
          </a:xfrm>
          <a:custGeom>
            <a:avLst/>
            <a:gdLst/>
            <a:ahLst/>
            <a:cxnLst/>
            <a:rect l="l" t="t" r="r" b="b"/>
            <a:pathLst>
              <a:path w="2495" h="2137" extrusionOk="0">
                <a:moveTo>
                  <a:pt x="1076" y="0"/>
                </a:moveTo>
                <a:cubicBezTo>
                  <a:pt x="1072" y="0"/>
                  <a:pt x="1069" y="0"/>
                  <a:pt x="1066" y="0"/>
                </a:cubicBez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94" y="1149"/>
                  <a:pt x="2020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8" name="Google Shape;3088;p27"/>
          <p:cNvSpPr/>
          <p:nvPr/>
        </p:nvSpPr>
        <p:spPr>
          <a:xfrm>
            <a:off x="3366393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9" name="Google Shape;3089;p27"/>
          <p:cNvSpPr/>
          <p:nvPr/>
        </p:nvSpPr>
        <p:spPr>
          <a:xfrm>
            <a:off x="3366393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0" name="Google Shape;3090;p27"/>
          <p:cNvSpPr/>
          <p:nvPr/>
        </p:nvSpPr>
        <p:spPr>
          <a:xfrm>
            <a:off x="3366393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1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1" name="Google Shape;3091;p27"/>
          <p:cNvSpPr/>
          <p:nvPr/>
        </p:nvSpPr>
        <p:spPr>
          <a:xfrm>
            <a:off x="3366393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74"/>
                </a:cubicBezTo>
                <a:cubicBezTo>
                  <a:pt x="1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4" y="1822"/>
                </a:cubicBezTo>
                <a:cubicBezTo>
                  <a:pt x="2488" y="1155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2" name="Google Shape;3092;p27"/>
          <p:cNvSpPr/>
          <p:nvPr/>
        </p:nvSpPr>
        <p:spPr>
          <a:xfrm>
            <a:off x="3366393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7"/>
                  <a:pt x="523" y="2131"/>
                  <a:pt x="1067" y="2131"/>
                </a:cubicBezTo>
                <a:cubicBezTo>
                  <a:pt x="1330" y="2131"/>
                  <a:pt x="1597" y="2033"/>
                  <a:pt x="1814" y="1813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3" name="Google Shape;3093;p27"/>
          <p:cNvSpPr/>
          <p:nvPr/>
        </p:nvSpPr>
        <p:spPr>
          <a:xfrm>
            <a:off x="3366393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4" name="Google Shape;3094;p27"/>
          <p:cNvSpPr/>
          <p:nvPr/>
        </p:nvSpPr>
        <p:spPr>
          <a:xfrm>
            <a:off x="3366393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5" name="Google Shape;3095;p27"/>
          <p:cNvSpPr/>
          <p:nvPr/>
        </p:nvSpPr>
        <p:spPr>
          <a:xfrm>
            <a:off x="3366393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6" name="Google Shape;3096;p27"/>
          <p:cNvSpPr/>
          <p:nvPr/>
        </p:nvSpPr>
        <p:spPr>
          <a:xfrm>
            <a:off x="3366393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4" y="1813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7" name="Google Shape;3097;p27"/>
          <p:cNvSpPr/>
          <p:nvPr/>
        </p:nvSpPr>
        <p:spPr>
          <a:xfrm>
            <a:off x="3366393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8" name="Google Shape;3098;p27"/>
          <p:cNvSpPr/>
          <p:nvPr/>
        </p:nvSpPr>
        <p:spPr>
          <a:xfrm>
            <a:off x="3328641" y="2426441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9" name="Google Shape;3099;p27"/>
          <p:cNvSpPr/>
          <p:nvPr/>
        </p:nvSpPr>
        <p:spPr>
          <a:xfrm>
            <a:off x="3328641" y="2388776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8"/>
                  <a:pt x="523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0" name="Google Shape;3100;p27"/>
          <p:cNvSpPr/>
          <p:nvPr/>
        </p:nvSpPr>
        <p:spPr>
          <a:xfrm>
            <a:off x="3328641" y="2351025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1" name="Google Shape;3101;p27"/>
          <p:cNvSpPr/>
          <p:nvPr/>
        </p:nvSpPr>
        <p:spPr>
          <a:xfrm>
            <a:off x="3328641" y="231326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2" name="Google Shape;3102;p27"/>
          <p:cNvSpPr/>
          <p:nvPr/>
        </p:nvSpPr>
        <p:spPr>
          <a:xfrm>
            <a:off x="3328641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40" y="2137"/>
                  <a:pt x="1606" y="2039"/>
                  <a:pt x="1821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3" name="Google Shape;3103;p27"/>
          <p:cNvSpPr/>
          <p:nvPr/>
        </p:nvSpPr>
        <p:spPr>
          <a:xfrm>
            <a:off x="3328641" y="223774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4" name="Google Shape;3104;p27"/>
          <p:cNvSpPr/>
          <p:nvPr/>
        </p:nvSpPr>
        <p:spPr>
          <a:xfrm>
            <a:off x="3328641" y="2199996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5" name="Google Shape;3105;p27"/>
          <p:cNvSpPr/>
          <p:nvPr/>
        </p:nvSpPr>
        <p:spPr>
          <a:xfrm>
            <a:off x="3328641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6" name="Google Shape;3106;p27"/>
          <p:cNvSpPr/>
          <p:nvPr/>
        </p:nvSpPr>
        <p:spPr>
          <a:xfrm>
            <a:off x="3328641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7" name="Google Shape;3107;p27"/>
          <p:cNvSpPr/>
          <p:nvPr/>
        </p:nvSpPr>
        <p:spPr>
          <a:xfrm>
            <a:off x="3328641" y="2086816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3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8" name="Google Shape;3108;p27"/>
          <p:cNvSpPr/>
          <p:nvPr/>
        </p:nvSpPr>
        <p:spPr>
          <a:xfrm>
            <a:off x="3328641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9" name="Google Shape;3109;p27"/>
          <p:cNvSpPr/>
          <p:nvPr/>
        </p:nvSpPr>
        <p:spPr>
          <a:xfrm>
            <a:off x="3328641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0" name="Google Shape;3110;p27"/>
          <p:cNvSpPr/>
          <p:nvPr/>
        </p:nvSpPr>
        <p:spPr>
          <a:xfrm>
            <a:off x="3328641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1" name="Google Shape;3111;p27"/>
          <p:cNvSpPr/>
          <p:nvPr/>
        </p:nvSpPr>
        <p:spPr>
          <a:xfrm>
            <a:off x="3328641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2" name="Google Shape;3112;p27"/>
          <p:cNvSpPr/>
          <p:nvPr/>
        </p:nvSpPr>
        <p:spPr>
          <a:xfrm>
            <a:off x="3328641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3" name="Google Shape;3113;p27"/>
          <p:cNvSpPr/>
          <p:nvPr/>
        </p:nvSpPr>
        <p:spPr>
          <a:xfrm>
            <a:off x="3328641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4" name="Google Shape;3114;p27"/>
          <p:cNvSpPr/>
          <p:nvPr/>
        </p:nvSpPr>
        <p:spPr>
          <a:xfrm>
            <a:off x="3328641" y="1747204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5" name="Google Shape;3115;p27"/>
          <p:cNvSpPr/>
          <p:nvPr/>
        </p:nvSpPr>
        <p:spPr>
          <a:xfrm>
            <a:off x="3290878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6" name="Google Shape;3116;p27"/>
          <p:cNvSpPr/>
          <p:nvPr/>
        </p:nvSpPr>
        <p:spPr>
          <a:xfrm>
            <a:off x="3290878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2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7" name="Google Shape;3117;p27"/>
          <p:cNvSpPr/>
          <p:nvPr/>
        </p:nvSpPr>
        <p:spPr>
          <a:xfrm>
            <a:off x="3290878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0" y="8"/>
                  <a:pt x="1" y="480"/>
                  <a:pt x="1" y="1073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88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8" name="Google Shape;3118;p27"/>
          <p:cNvSpPr/>
          <p:nvPr/>
        </p:nvSpPr>
        <p:spPr>
          <a:xfrm>
            <a:off x="3290878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4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9" name="Google Shape;3119;p27"/>
          <p:cNvSpPr/>
          <p:nvPr/>
        </p:nvSpPr>
        <p:spPr>
          <a:xfrm>
            <a:off x="3290878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0" name="Google Shape;3120;p27"/>
          <p:cNvSpPr/>
          <p:nvPr/>
        </p:nvSpPr>
        <p:spPr>
          <a:xfrm>
            <a:off x="3290878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6" y="2137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1" name="Google Shape;3121;p27"/>
          <p:cNvSpPr/>
          <p:nvPr/>
        </p:nvSpPr>
        <p:spPr>
          <a:xfrm>
            <a:off x="3290878" y="2275510"/>
            <a:ext cx="30900" cy="26466"/>
          </a:xfrm>
          <a:custGeom>
            <a:avLst/>
            <a:gdLst/>
            <a:ahLst/>
            <a:cxnLst/>
            <a:rect l="l" t="t" r="r" b="b"/>
            <a:pathLst>
              <a:path w="2495" h="2137" extrusionOk="0">
                <a:moveTo>
                  <a:pt x="1076" y="0"/>
                </a:moveTo>
                <a:cubicBezTo>
                  <a:pt x="1072" y="0"/>
                  <a:pt x="1069" y="0"/>
                  <a:pt x="1066" y="0"/>
                </a:cubicBez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30" y="2137"/>
                  <a:pt x="1081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494" y="1149"/>
                  <a:pt x="2020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2" name="Google Shape;3122;p27"/>
          <p:cNvSpPr/>
          <p:nvPr/>
        </p:nvSpPr>
        <p:spPr>
          <a:xfrm>
            <a:off x="3290878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3" name="Google Shape;3123;p27"/>
          <p:cNvSpPr/>
          <p:nvPr/>
        </p:nvSpPr>
        <p:spPr>
          <a:xfrm>
            <a:off x="3290878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4" name="Google Shape;3124;p27"/>
          <p:cNvSpPr/>
          <p:nvPr/>
        </p:nvSpPr>
        <p:spPr>
          <a:xfrm>
            <a:off x="3290878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6" y="2137"/>
                  <a:pt x="1604" y="2040"/>
                  <a:pt x="1822" y="1821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5" name="Google Shape;3125;p27"/>
          <p:cNvSpPr/>
          <p:nvPr/>
        </p:nvSpPr>
        <p:spPr>
          <a:xfrm>
            <a:off x="3290878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1"/>
                  <a:pt x="1" y="1074"/>
                </a:cubicBezTo>
                <a:cubicBezTo>
                  <a:pt x="1" y="1712"/>
                  <a:pt x="525" y="2138"/>
                  <a:pt x="1073" y="2138"/>
                </a:cubicBezTo>
                <a:cubicBezTo>
                  <a:pt x="1336" y="2138"/>
                  <a:pt x="1603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6" name="Google Shape;3126;p27"/>
          <p:cNvSpPr/>
          <p:nvPr/>
        </p:nvSpPr>
        <p:spPr>
          <a:xfrm>
            <a:off x="3290878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7" name="Google Shape;3127;p27"/>
          <p:cNvSpPr/>
          <p:nvPr/>
        </p:nvSpPr>
        <p:spPr>
          <a:xfrm>
            <a:off x="3290878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8" name="Google Shape;3128;p27"/>
          <p:cNvSpPr/>
          <p:nvPr/>
        </p:nvSpPr>
        <p:spPr>
          <a:xfrm>
            <a:off x="3290878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9" name="Google Shape;3129;p27"/>
          <p:cNvSpPr/>
          <p:nvPr/>
        </p:nvSpPr>
        <p:spPr>
          <a:xfrm>
            <a:off x="3290878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0" name="Google Shape;3130;p27"/>
          <p:cNvSpPr/>
          <p:nvPr/>
        </p:nvSpPr>
        <p:spPr>
          <a:xfrm>
            <a:off x="3290878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6" y="2129"/>
                  <a:pt x="1603" y="2032"/>
                  <a:pt x="1822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1" name="Google Shape;3131;p27"/>
          <p:cNvSpPr/>
          <p:nvPr/>
        </p:nvSpPr>
        <p:spPr>
          <a:xfrm>
            <a:off x="3290878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2" name="Google Shape;3132;p27"/>
          <p:cNvSpPr/>
          <p:nvPr/>
        </p:nvSpPr>
        <p:spPr>
          <a:xfrm>
            <a:off x="3290878" y="1784857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0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1"/>
                </a:cubicBezTo>
                <a:cubicBezTo>
                  <a:pt x="2488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3" name="Google Shape;3133;p27"/>
          <p:cNvSpPr/>
          <p:nvPr/>
        </p:nvSpPr>
        <p:spPr>
          <a:xfrm>
            <a:off x="3253127" y="2426441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65" y="0"/>
                </a:moveTo>
                <a:cubicBezTo>
                  <a:pt x="480" y="8"/>
                  <a:pt x="8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96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4" name="Google Shape;3134;p27"/>
          <p:cNvSpPr/>
          <p:nvPr/>
        </p:nvSpPr>
        <p:spPr>
          <a:xfrm>
            <a:off x="3253127" y="2388776"/>
            <a:ext cx="30912" cy="26404"/>
          </a:xfrm>
          <a:custGeom>
            <a:avLst/>
            <a:gdLst/>
            <a:ahLst/>
            <a:cxnLst/>
            <a:rect l="l" t="t" r="r" b="b"/>
            <a:pathLst>
              <a:path w="2496" h="2132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8"/>
                  <a:pt x="526" y="2131"/>
                  <a:pt x="1073" y="2131"/>
                </a:cubicBezTo>
                <a:cubicBezTo>
                  <a:pt x="1336" y="2131"/>
                  <a:pt x="1605" y="2033"/>
                  <a:pt x="1821" y="1814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5" name="Google Shape;3135;p27"/>
          <p:cNvSpPr/>
          <p:nvPr/>
        </p:nvSpPr>
        <p:spPr>
          <a:xfrm>
            <a:off x="3253127" y="2351025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6" name="Google Shape;3136;p27"/>
          <p:cNvSpPr/>
          <p:nvPr/>
        </p:nvSpPr>
        <p:spPr>
          <a:xfrm>
            <a:off x="3253127" y="2313262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7" name="Google Shape;3137;p27"/>
          <p:cNvSpPr/>
          <p:nvPr/>
        </p:nvSpPr>
        <p:spPr>
          <a:xfrm>
            <a:off x="3253127" y="2275510"/>
            <a:ext cx="30987" cy="26466"/>
          </a:xfrm>
          <a:custGeom>
            <a:avLst/>
            <a:gdLst/>
            <a:ahLst/>
            <a:cxnLst/>
            <a:rect l="l" t="t" r="r" b="b"/>
            <a:pathLst>
              <a:path w="2502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1" y="2039"/>
                  <a:pt x="1829" y="1821"/>
                </a:cubicBezTo>
                <a:cubicBezTo>
                  <a:pt x="2502" y="1149"/>
                  <a:pt x="2028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8" name="Google Shape;3138;p27"/>
          <p:cNvSpPr/>
          <p:nvPr/>
        </p:nvSpPr>
        <p:spPr>
          <a:xfrm>
            <a:off x="3253127" y="2237747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9" name="Google Shape;3139;p27"/>
          <p:cNvSpPr/>
          <p:nvPr/>
        </p:nvSpPr>
        <p:spPr>
          <a:xfrm>
            <a:off x="3253127" y="2199996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0" name="Google Shape;3140;p27"/>
          <p:cNvSpPr/>
          <p:nvPr/>
        </p:nvSpPr>
        <p:spPr>
          <a:xfrm>
            <a:off x="3253127" y="2162232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1" name="Google Shape;3141;p27"/>
          <p:cNvSpPr/>
          <p:nvPr/>
        </p:nvSpPr>
        <p:spPr>
          <a:xfrm>
            <a:off x="3253127" y="2124469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96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2" name="Google Shape;3142;p27"/>
          <p:cNvSpPr/>
          <p:nvPr/>
        </p:nvSpPr>
        <p:spPr>
          <a:xfrm>
            <a:off x="3253127" y="2086816"/>
            <a:ext cx="30912" cy="26392"/>
          </a:xfrm>
          <a:custGeom>
            <a:avLst/>
            <a:gdLst/>
            <a:ahLst/>
            <a:cxnLst/>
            <a:rect l="l" t="t" r="r" b="b"/>
            <a:pathLst>
              <a:path w="2496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3" name="Google Shape;3143;p27"/>
          <p:cNvSpPr/>
          <p:nvPr/>
        </p:nvSpPr>
        <p:spPr>
          <a:xfrm>
            <a:off x="3253127" y="2049065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4" name="Google Shape;3144;p27"/>
          <p:cNvSpPr/>
          <p:nvPr/>
        </p:nvSpPr>
        <p:spPr>
          <a:xfrm>
            <a:off x="3253127" y="2011302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5" name="Google Shape;3145;p27"/>
          <p:cNvSpPr/>
          <p:nvPr/>
        </p:nvSpPr>
        <p:spPr>
          <a:xfrm>
            <a:off x="3253127" y="197353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6" name="Google Shape;3146;p27"/>
          <p:cNvSpPr/>
          <p:nvPr/>
        </p:nvSpPr>
        <p:spPr>
          <a:xfrm>
            <a:off x="3253127" y="1935886"/>
            <a:ext cx="30912" cy="26379"/>
          </a:xfrm>
          <a:custGeom>
            <a:avLst/>
            <a:gdLst/>
            <a:ahLst/>
            <a:cxnLst/>
            <a:rect l="l" t="t" r="r" b="b"/>
            <a:pathLst>
              <a:path w="2496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7" name="Google Shape;3147;p27"/>
          <p:cNvSpPr/>
          <p:nvPr/>
        </p:nvSpPr>
        <p:spPr>
          <a:xfrm>
            <a:off x="3253127" y="182260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8" name="Google Shape;3148;p27"/>
          <p:cNvSpPr/>
          <p:nvPr/>
        </p:nvSpPr>
        <p:spPr>
          <a:xfrm>
            <a:off x="3215363" y="2351025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6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9" name="Google Shape;3149;p27"/>
          <p:cNvSpPr/>
          <p:nvPr/>
        </p:nvSpPr>
        <p:spPr>
          <a:xfrm>
            <a:off x="3215363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40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0" name="Google Shape;3150;p27"/>
          <p:cNvSpPr/>
          <p:nvPr/>
        </p:nvSpPr>
        <p:spPr>
          <a:xfrm>
            <a:off x="3215363" y="2275510"/>
            <a:ext cx="30999" cy="26466"/>
          </a:xfrm>
          <a:custGeom>
            <a:avLst/>
            <a:gdLst/>
            <a:ahLst/>
            <a:cxnLst/>
            <a:rect l="l" t="t" r="r" b="b"/>
            <a:pathLst>
              <a:path w="2503" h="2137" extrusionOk="0">
                <a:moveTo>
                  <a:pt x="1084" y="0"/>
                </a:moveTo>
                <a:cubicBezTo>
                  <a:pt x="1080" y="0"/>
                  <a:pt x="1077" y="0"/>
                  <a:pt x="1074" y="0"/>
                </a:cubicBez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7"/>
                  <a:pt x="1081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502" y="1149"/>
                  <a:pt x="2028" y="0"/>
                  <a:pt x="10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1" name="Google Shape;3151;p27"/>
          <p:cNvSpPr/>
          <p:nvPr/>
        </p:nvSpPr>
        <p:spPr>
          <a:xfrm>
            <a:off x="3215363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2" name="Google Shape;3152;p27"/>
          <p:cNvSpPr/>
          <p:nvPr/>
        </p:nvSpPr>
        <p:spPr>
          <a:xfrm>
            <a:off x="3215363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6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3" name="Google Shape;3153;p27"/>
          <p:cNvSpPr/>
          <p:nvPr/>
        </p:nvSpPr>
        <p:spPr>
          <a:xfrm>
            <a:off x="3215363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40"/>
                  <a:pt x="1822" y="1821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4" name="Google Shape;3154;p27"/>
          <p:cNvSpPr/>
          <p:nvPr/>
        </p:nvSpPr>
        <p:spPr>
          <a:xfrm>
            <a:off x="3215363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9"/>
                  <a:pt x="9" y="481"/>
                  <a:pt x="1" y="1074"/>
                </a:cubicBezTo>
                <a:cubicBezTo>
                  <a:pt x="1" y="1712"/>
                  <a:pt x="529" y="2138"/>
                  <a:pt x="1077" y="2138"/>
                </a:cubicBezTo>
                <a:cubicBezTo>
                  <a:pt x="1339" y="2138"/>
                  <a:pt x="1606" y="2040"/>
                  <a:pt x="1822" y="1822"/>
                </a:cubicBezTo>
                <a:cubicBezTo>
                  <a:pt x="2496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5" name="Google Shape;3155;p27"/>
          <p:cNvSpPr/>
          <p:nvPr/>
        </p:nvSpPr>
        <p:spPr>
          <a:xfrm>
            <a:off x="3215363" y="2086816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74" y="1"/>
                </a:moveTo>
                <a:cubicBezTo>
                  <a:pt x="480" y="1"/>
                  <a:pt x="9" y="472"/>
                  <a:pt x="1" y="1066"/>
                </a:cubicBezTo>
                <a:cubicBezTo>
                  <a:pt x="1" y="1707"/>
                  <a:pt x="527" y="2131"/>
                  <a:pt x="1073" y="2131"/>
                </a:cubicBezTo>
                <a:cubicBezTo>
                  <a:pt x="1337" y="2131"/>
                  <a:pt x="1605" y="2033"/>
                  <a:pt x="1822" y="1813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6" name="Google Shape;3156;p27"/>
          <p:cNvSpPr/>
          <p:nvPr/>
        </p:nvSpPr>
        <p:spPr>
          <a:xfrm>
            <a:off x="3215363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6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7" name="Google Shape;3157;p27"/>
          <p:cNvSpPr/>
          <p:nvPr/>
        </p:nvSpPr>
        <p:spPr>
          <a:xfrm>
            <a:off x="3215363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8" name="Google Shape;3158;p27"/>
          <p:cNvSpPr/>
          <p:nvPr/>
        </p:nvSpPr>
        <p:spPr>
          <a:xfrm>
            <a:off x="3215363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9"/>
                  <a:pt x="9" y="481"/>
                  <a:pt x="1" y="1066"/>
                </a:cubicBezTo>
                <a:cubicBezTo>
                  <a:pt x="1" y="1710"/>
                  <a:pt x="530" y="2138"/>
                  <a:pt x="1078" y="2138"/>
                </a:cubicBezTo>
                <a:cubicBezTo>
                  <a:pt x="1340" y="2138"/>
                  <a:pt x="1606" y="2040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9" name="Google Shape;3159;p27"/>
          <p:cNvSpPr/>
          <p:nvPr/>
        </p:nvSpPr>
        <p:spPr>
          <a:xfrm>
            <a:off x="3215363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0" y="1"/>
                  <a:pt x="9" y="472"/>
                  <a:pt x="1" y="1066"/>
                </a:cubicBezTo>
                <a:cubicBezTo>
                  <a:pt x="1" y="1703"/>
                  <a:pt x="529" y="2129"/>
                  <a:pt x="1077" y="2129"/>
                </a:cubicBezTo>
                <a:cubicBezTo>
                  <a:pt x="1339" y="2129"/>
                  <a:pt x="1606" y="2032"/>
                  <a:pt x="1822" y="1813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0" name="Google Shape;3160;p27"/>
          <p:cNvSpPr/>
          <p:nvPr/>
        </p:nvSpPr>
        <p:spPr>
          <a:xfrm>
            <a:off x="3215363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1" name="Google Shape;3161;p27"/>
          <p:cNvSpPr/>
          <p:nvPr/>
        </p:nvSpPr>
        <p:spPr>
          <a:xfrm>
            <a:off x="3215363" y="182260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9" y="481"/>
                  <a:pt x="1" y="1066"/>
                </a:cubicBezTo>
                <a:cubicBezTo>
                  <a:pt x="1" y="1710"/>
                  <a:pt x="530" y="2138"/>
                  <a:pt x="1078" y="2138"/>
                </a:cubicBezTo>
                <a:cubicBezTo>
                  <a:pt x="1340" y="2138"/>
                  <a:pt x="1606" y="2040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2" name="Google Shape;3162;p27"/>
          <p:cNvSpPr/>
          <p:nvPr/>
        </p:nvSpPr>
        <p:spPr>
          <a:xfrm>
            <a:off x="3215363" y="1784857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0"/>
                </a:moveTo>
                <a:cubicBezTo>
                  <a:pt x="480" y="9"/>
                  <a:pt x="9" y="480"/>
                  <a:pt x="1" y="1074"/>
                </a:cubicBezTo>
                <a:cubicBezTo>
                  <a:pt x="1" y="1711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1"/>
                </a:cubicBezTo>
                <a:cubicBezTo>
                  <a:pt x="2496" y="1155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3" name="Google Shape;3163;p27"/>
          <p:cNvSpPr/>
          <p:nvPr/>
        </p:nvSpPr>
        <p:spPr>
          <a:xfrm>
            <a:off x="3177711" y="2199996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4" name="Google Shape;3164;p27"/>
          <p:cNvSpPr/>
          <p:nvPr/>
        </p:nvSpPr>
        <p:spPr>
          <a:xfrm>
            <a:off x="3177711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5" y="2137"/>
                  <a:pt x="1072" y="2137"/>
                </a:cubicBezTo>
                <a:cubicBezTo>
                  <a:pt x="1332" y="2137"/>
                  <a:pt x="1598" y="2040"/>
                  <a:pt x="1813" y="1821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5" name="Google Shape;3165;p27"/>
          <p:cNvSpPr/>
          <p:nvPr/>
        </p:nvSpPr>
        <p:spPr>
          <a:xfrm>
            <a:off x="3177711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9"/>
                  <a:pt x="0" y="481"/>
                  <a:pt x="0" y="1074"/>
                </a:cubicBezTo>
                <a:cubicBezTo>
                  <a:pt x="0" y="1712"/>
                  <a:pt x="525" y="2138"/>
                  <a:pt x="1070" y="2138"/>
                </a:cubicBezTo>
                <a:cubicBezTo>
                  <a:pt x="1332" y="2138"/>
                  <a:pt x="1597" y="2040"/>
                  <a:pt x="1813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6" name="Google Shape;3166;p27"/>
          <p:cNvSpPr/>
          <p:nvPr/>
        </p:nvSpPr>
        <p:spPr>
          <a:xfrm>
            <a:off x="3177711" y="2086816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7"/>
                  <a:pt x="522" y="2131"/>
                  <a:pt x="1067" y="2131"/>
                </a:cubicBezTo>
                <a:cubicBezTo>
                  <a:pt x="1329" y="2131"/>
                  <a:pt x="1596" y="2033"/>
                  <a:pt x="1813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7" name="Google Shape;3167;p27"/>
          <p:cNvSpPr/>
          <p:nvPr/>
        </p:nvSpPr>
        <p:spPr>
          <a:xfrm>
            <a:off x="3177711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8" name="Google Shape;3168;p27"/>
          <p:cNvSpPr/>
          <p:nvPr/>
        </p:nvSpPr>
        <p:spPr>
          <a:xfrm>
            <a:off x="3177711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2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9" name="Google Shape;3169;p27"/>
          <p:cNvSpPr/>
          <p:nvPr/>
        </p:nvSpPr>
        <p:spPr>
          <a:xfrm>
            <a:off x="3177711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1"/>
                  <a:pt x="0" y="1066"/>
                </a:cubicBezTo>
                <a:cubicBezTo>
                  <a:pt x="0" y="1710"/>
                  <a:pt x="525" y="2138"/>
                  <a:pt x="1072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0" name="Google Shape;3170;p27"/>
          <p:cNvSpPr/>
          <p:nvPr/>
        </p:nvSpPr>
        <p:spPr>
          <a:xfrm>
            <a:off x="3177711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3"/>
                  <a:pt x="525" y="2129"/>
                  <a:pt x="1070" y="2129"/>
                </a:cubicBezTo>
                <a:cubicBezTo>
                  <a:pt x="1332" y="2129"/>
                  <a:pt x="1597" y="2032"/>
                  <a:pt x="1813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1" name="Google Shape;3171;p27"/>
          <p:cNvSpPr/>
          <p:nvPr/>
        </p:nvSpPr>
        <p:spPr>
          <a:xfrm>
            <a:off x="3177711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1"/>
                  <a:pt x="0" y="1066"/>
                </a:cubicBezTo>
                <a:cubicBezTo>
                  <a:pt x="0" y="1710"/>
                  <a:pt x="525" y="2138"/>
                  <a:pt x="1072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2" name="Google Shape;3172;p27"/>
          <p:cNvSpPr/>
          <p:nvPr/>
        </p:nvSpPr>
        <p:spPr>
          <a:xfrm>
            <a:off x="3139947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6" y="2137"/>
                  <a:pt x="1604" y="2040"/>
                  <a:pt x="1822" y="1821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3" name="Google Shape;3173;p27"/>
          <p:cNvSpPr/>
          <p:nvPr/>
        </p:nvSpPr>
        <p:spPr>
          <a:xfrm>
            <a:off x="3139947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1"/>
                  <a:pt x="1" y="1074"/>
                </a:cubicBezTo>
                <a:cubicBezTo>
                  <a:pt x="1" y="1712"/>
                  <a:pt x="525" y="2138"/>
                  <a:pt x="1073" y="2138"/>
                </a:cubicBezTo>
                <a:cubicBezTo>
                  <a:pt x="1336" y="2138"/>
                  <a:pt x="1603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4" name="Google Shape;3174;p27"/>
          <p:cNvSpPr/>
          <p:nvPr/>
        </p:nvSpPr>
        <p:spPr>
          <a:xfrm>
            <a:off x="3139947" y="208681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5" name="Google Shape;3175;p27"/>
          <p:cNvSpPr/>
          <p:nvPr/>
        </p:nvSpPr>
        <p:spPr>
          <a:xfrm>
            <a:off x="3139947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6" name="Google Shape;3176;p27"/>
          <p:cNvSpPr/>
          <p:nvPr/>
        </p:nvSpPr>
        <p:spPr>
          <a:xfrm>
            <a:off x="3139947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7" name="Google Shape;3177;p27"/>
          <p:cNvSpPr/>
          <p:nvPr/>
        </p:nvSpPr>
        <p:spPr>
          <a:xfrm>
            <a:off x="3139947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8" name="Google Shape;3178;p27"/>
          <p:cNvSpPr/>
          <p:nvPr/>
        </p:nvSpPr>
        <p:spPr>
          <a:xfrm>
            <a:off x="3139947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6" y="2129"/>
                  <a:pt x="1603" y="2032"/>
                  <a:pt x="1822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9" name="Google Shape;3179;p27"/>
          <p:cNvSpPr/>
          <p:nvPr/>
        </p:nvSpPr>
        <p:spPr>
          <a:xfrm>
            <a:off x="3102196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0" name="Google Shape;3180;p27"/>
          <p:cNvSpPr/>
          <p:nvPr/>
        </p:nvSpPr>
        <p:spPr>
          <a:xfrm>
            <a:off x="3102196" y="2086816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1" name="Google Shape;3181;p27"/>
          <p:cNvSpPr/>
          <p:nvPr/>
        </p:nvSpPr>
        <p:spPr>
          <a:xfrm>
            <a:off x="3102196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2" name="Google Shape;3182;p27"/>
          <p:cNvSpPr/>
          <p:nvPr/>
        </p:nvSpPr>
        <p:spPr>
          <a:xfrm>
            <a:off x="3102196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3" name="Google Shape;3183;p27"/>
          <p:cNvSpPr/>
          <p:nvPr/>
        </p:nvSpPr>
        <p:spPr>
          <a:xfrm>
            <a:off x="3102196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4" name="Google Shape;3184;p27"/>
          <p:cNvSpPr/>
          <p:nvPr/>
        </p:nvSpPr>
        <p:spPr>
          <a:xfrm>
            <a:off x="3102196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5" name="Google Shape;3185;p27"/>
          <p:cNvSpPr/>
          <p:nvPr/>
        </p:nvSpPr>
        <p:spPr>
          <a:xfrm>
            <a:off x="3064433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6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6" name="Google Shape;3186;p27"/>
          <p:cNvSpPr/>
          <p:nvPr/>
        </p:nvSpPr>
        <p:spPr>
          <a:xfrm>
            <a:off x="3064433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6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7" name="Google Shape;3187;p27"/>
          <p:cNvSpPr/>
          <p:nvPr/>
        </p:nvSpPr>
        <p:spPr>
          <a:xfrm>
            <a:off x="3064433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96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8" name="Google Shape;3188;p27"/>
          <p:cNvSpPr/>
          <p:nvPr/>
        </p:nvSpPr>
        <p:spPr>
          <a:xfrm>
            <a:off x="3064433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6" y="2129"/>
                  <a:pt x="1603" y="2032"/>
                  <a:pt x="1822" y="1813"/>
                </a:cubicBezTo>
                <a:cubicBezTo>
                  <a:pt x="2496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9" name="Google Shape;3189;p27"/>
          <p:cNvSpPr/>
          <p:nvPr/>
        </p:nvSpPr>
        <p:spPr>
          <a:xfrm>
            <a:off x="3026682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0" name="Google Shape;3190;p27"/>
          <p:cNvSpPr/>
          <p:nvPr/>
        </p:nvSpPr>
        <p:spPr>
          <a:xfrm>
            <a:off x="3026682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7"/>
                  <a:pt x="1813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1" name="Google Shape;3191;p27"/>
          <p:cNvSpPr/>
          <p:nvPr/>
        </p:nvSpPr>
        <p:spPr>
          <a:xfrm>
            <a:off x="3026682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1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55"/>
                  <a:pt x="2016" y="9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2" name="Google Shape;3192;p27"/>
          <p:cNvSpPr/>
          <p:nvPr/>
        </p:nvSpPr>
        <p:spPr>
          <a:xfrm>
            <a:off x="3026682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0" y="2129"/>
                </a:cubicBezTo>
                <a:cubicBezTo>
                  <a:pt x="1331" y="2129"/>
                  <a:pt x="1597" y="2032"/>
                  <a:pt x="1813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3" name="Google Shape;3193;p27"/>
          <p:cNvSpPr/>
          <p:nvPr/>
        </p:nvSpPr>
        <p:spPr>
          <a:xfrm>
            <a:off x="2988918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4" name="Google Shape;3194;p27"/>
          <p:cNvSpPr/>
          <p:nvPr/>
        </p:nvSpPr>
        <p:spPr>
          <a:xfrm>
            <a:off x="2988918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5" name="Google Shape;3195;p27"/>
          <p:cNvSpPr/>
          <p:nvPr/>
        </p:nvSpPr>
        <p:spPr>
          <a:xfrm>
            <a:off x="2988918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6" name="Google Shape;3196;p27"/>
          <p:cNvSpPr/>
          <p:nvPr/>
        </p:nvSpPr>
        <p:spPr>
          <a:xfrm>
            <a:off x="2988918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6" y="2129"/>
                  <a:pt x="1603" y="2032"/>
                  <a:pt x="1822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7" name="Google Shape;3197;p27"/>
          <p:cNvSpPr/>
          <p:nvPr/>
        </p:nvSpPr>
        <p:spPr>
          <a:xfrm>
            <a:off x="2951167" y="2049065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8" name="Google Shape;3198;p27"/>
          <p:cNvSpPr/>
          <p:nvPr/>
        </p:nvSpPr>
        <p:spPr>
          <a:xfrm>
            <a:off x="2951167" y="2011302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9" name="Google Shape;3199;p27"/>
          <p:cNvSpPr/>
          <p:nvPr/>
        </p:nvSpPr>
        <p:spPr>
          <a:xfrm>
            <a:off x="2951167" y="197353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0" name="Google Shape;3200;p27"/>
          <p:cNvSpPr/>
          <p:nvPr/>
        </p:nvSpPr>
        <p:spPr>
          <a:xfrm>
            <a:off x="2951167" y="1935886"/>
            <a:ext cx="30912" cy="26379"/>
          </a:xfrm>
          <a:custGeom>
            <a:avLst/>
            <a:gdLst/>
            <a:ahLst/>
            <a:cxnLst/>
            <a:rect l="l" t="t" r="r" b="b"/>
            <a:pathLst>
              <a:path w="2496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4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1" name="Google Shape;3201;p27"/>
          <p:cNvSpPr/>
          <p:nvPr/>
        </p:nvSpPr>
        <p:spPr>
          <a:xfrm>
            <a:off x="2913403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0" y="1065"/>
                </a:cubicBezTo>
                <a:cubicBezTo>
                  <a:pt x="0" y="1709"/>
                  <a:pt x="530" y="2133"/>
                  <a:pt x="1078" y="2133"/>
                </a:cubicBezTo>
                <a:cubicBezTo>
                  <a:pt x="1340" y="2133"/>
                  <a:pt x="1606" y="2036"/>
                  <a:pt x="1821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2" name="Google Shape;3202;p27"/>
          <p:cNvSpPr/>
          <p:nvPr/>
        </p:nvSpPr>
        <p:spPr>
          <a:xfrm>
            <a:off x="2913403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0" y="1065"/>
                </a:cubicBezTo>
                <a:cubicBezTo>
                  <a:pt x="0" y="1709"/>
                  <a:pt x="530" y="2133"/>
                  <a:pt x="1078" y="2133"/>
                </a:cubicBezTo>
                <a:cubicBezTo>
                  <a:pt x="1340" y="2133"/>
                  <a:pt x="1606" y="2037"/>
                  <a:pt x="1821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3" name="Google Shape;3203;p27"/>
          <p:cNvSpPr/>
          <p:nvPr/>
        </p:nvSpPr>
        <p:spPr>
          <a:xfrm>
            <a:off x="2913403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9"/>
                  <a:pt x="9" y="481"/>
                  <a:pt x="0" y="1066"/>
                </a:cubicBezTo>
                <a:cubicBezTo>
                  <a:pt x="0" y="1710"/>
                  <a:pt x="529" y="2138"/>
                  <a:pt x="1078" y="2138"/>
                </a:cubicBezTo>
                <a:cubicBezTo>
                  <a:pt x="1340" y="2138"/>
                  <a:pt x="1606" y="2040"/>
                  <a:pt x="1821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4" name="Google Shape;3204;p27"/>
          <p:cNvSpPr/>
          <p:nvPr/>
        </p:nvSpPr>
        <p:spPr>
          <a:xfrm>
            <a:off x="2913403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0" y="1"/>
                  <a:pt x="9" y="472"/>
                  <a:pt x="0" y="1066"/>
                </a:cubicBezTo>
                <a:cubicBezTo>
                  <a:pt x="0" y="1703"/>
                  <a:pt x="529" y="2129"/>
                  <a:pt x="1077" y="2129"/>
                </a:cubicBezTo>
                <a:cubicBezTo>
                  <a:pt x="1339" y="2129"/>
                  <a:pt x="1606" y="2032"/>
                  <a:pt x="1821" y="1813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5" name="Google Shape;3205;p27"/>
          <p:cNvSpPr/>
          <p:nvPr/>
        </p:nvSpPr>
        <p:spPr>
          <a:xfrm>
            <a:off x="2875751" y="2086816"/>
            <a:ext cx="30887" cy="26392"/>
          </a:xfrm>
          <a:custGeom>
            <a:avLst/>
            <a:gdLst/>
            <a:ahLst/>
            <a:cxnLst/>
            <a:rect l="l" t="t" r="r" b="b"/>
            <a:pathLst>
              <a:path w="2494" h="2131" extrusionOk="0">
                <a:moveTo>
                  <a:pt x="1075" y="1"/>
                </a:moveTo>
                <a:cubicBezTo>
                  <a:pt x="1072" y="1"/>
                  <a:pt x="1068" y="1"/>
                  <a:pt x="1065" y="1"/>
                </a:cubicBezTo>
                <a:cubicBezTo>
                  <a:pt x="480" y="1"/>
                  <a:pt x="0" y="480"/>
                  <a:pt x="0" y="1066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93" y="1149"/>
                  <a:pt x="2020" y="1"/>
                  <a:pt x="10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6" name="Google Shape;3206;p27"/>
          <p:cNvSpPr/>
          <p:nvPr/>
        </p:nvSpPr>
        <p:spPr>
          <a:xfrm>
            <a:off x="2875751" y="2049053"/>
            <a:ext cx="30887" cy="26404"/>
          </a:xfrm>
          <a:custGeom>
            <a:avLst/>
            <a:gdLst/>
            <a:ahLst/>
            <a:cxnLst/>
            <a:rect l="l" t="t" r="r" b="b"/>
            <a:pathLst>
              <a:path w="2494" h="2132" extrusionOk="0">
                <a:moveTo>
                  <a:pt x="1075" y="1"/>
                </a:moveTo>
                <a:cubicBezTo>
                  <a:pt x="1072" y="1"/>
                  <a:pt x="1068" y="1"/>
                  <a:pt x="1065" y="1"/>
                </a:cubicBezTo>
                <a:cubicBezTo>
                  <a:pt x="480" y="1"/>
                  <a:pt x="0" y="481"/>
                  <a:pt x="0" y="1066"/>
                </a:cubicBezTo>
                <a:cubicBezTo>
                  <a:pt x="0" y="1708"/>
                  <a:pt x="526" y="2131"/>
                  <a:pt x="1073" y="2131"/>
                </a:cubicBezTo>
                <a:cubicBezTo>
                  <a:pt x="1336" y="2131"/>
                  <a:pt x="1604" y="2033"/>
                  <a:pt x="1821" y="1814"/>
                </a:cubicBezTo>
                <a:cubicBezTo>
                  <a:pt x="2493" y="1150"/>
                  <a:pt x="2020" y="1"/>
                  <a:pt x="10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7" name="Google Shape;3207;p27"/>
          <p:cNvSpPr/>
          <p:nvPr/>
        </p:nvSpPr>
        <p:spPr>
          <a:xfrm>
            <a:off x="2875751" y="2011302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39" y="2133"/>
                  <a:pt x="1606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8" name="Google Shape;3208;p27"/>
          <p:cNvSpPr/>
          <p:nvPr/>
        </p:nvSpPr>
        <p:spPr>
          <a:xfrm>
            <a:off x="2875751" y="197353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9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9" name="Google Shape;3209;p27"/>
          <p:cNvSpPr/>
          <p:nvPr/>
        </p:nvSpPr>
        <p:spPr>
          <a:xfrm>
            <a:off x="2875751" y="1935886"/>
            <a:ext cx="30887" cy="26392"/>
          </a:xfrm>
          <a:custGeom>
            <a:avLst/>
            <a:gdLst/>
            <a:ahLst/>
            <a:cxnLst/>
            <a:rect l="l" t="t" r="r" b="b"/>
            <a:pathLst>
              <a:path w="2494" h="2131" extrusionOk="0">
                <a:moveTo>
                  <a:pt x="1075" y="1"/>
                </a:moveTo>
                <a:cubicBezTo>
                  <a:pt x="1072" y="1"/>
                  <a:pt x="1068" y="1"/>
                  <a:pt x="1065" y="1"/>
                </a:cubicBezTo>
                <a:cubicBezTo>
                  <a:pt x="480" y="1"/>
                  <a:pt x="0" y="472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93" y="1141"/>
                  <a:pt x="2020" y="1"/>
                  <a:pt x="10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0" name="Google Shape;3210;p27"/>
          <p:cNvSpPr/>
          <p:nvPr/>
        </p:nvSpPr>
        <p:spPr>
          <a:xfrm>
            <a:off x="2837988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9"/>
                  <a:pt x="1" y="481"/>
                  <a:pt x="1" y="1074"/>
                </a:cubicBezTo>
                <a:cubicBezTo>
                  <a:pt x="1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2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1" name="Google Shape;3211;p27"/>
          <p:cNvSpPr/>
          <p:nvPr/>
        </p:nvSpPr>
        <p:spPr>
          <a:xfrm>
            <a:off x="2837988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3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2" name="Google Shape;3212;p27"/>
          <p:cNvSpPr/>
          <p:nvPr/>
        </p:nvSpPr>
        <p:spPr>
          <a:xfrm>
            <a:off x="2837988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3" name="Google Shape;3213;p27"/>
          <p:cNvSpPr/>
          <p:nvPr/>
        </p:nvSpPr>
        <p:spPr>
          <a:xfrm>
            <a:off x="2837988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4" name="Google Shape;3214;p27"/>
          <p:cNvSpPr/>
          <p:nvPr/>
        </p:nvSpPr>
        <p:spPr>
          <a:xfrm>
            <a:off x="2837988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9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5" name="Google Shape;3215;p27"/>
          <p:cNvSpPr/>
          <p:nvPr/>
        </p:nvSpPr>
        <p:spPr>
          <a:xfrm>
            <a:off x="2837988" y="1935886"/>
            <a:ext cx="30788" cy="26379"/>
          </a:xfrm>
          <a:custGeom>
            <a:avLst/>
            <a:gdLst/>
            <a:ahLst/>
            <a:cxnLst/>
            <a:rect l="l" t="t" r="r" b="b"/>
            <a:pathLst>
              <a:path w="2486" h="2130" extrusionOk="0">
                <a:moveTo>
                  <a:pt x="1075" y="1"/>
                </a:moveTo>
                <a:cubicBezTo>
                  <a:pt x="1072" y="1"/>
                  <a:pt x="1069" y="1"/>
                  <a:pt x="1065" y="1"/>
                </a:cubicBez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2" y="1813"/>
                </a:cubicBezTo>
                <a:cubicBezTo>
                  <a:pt x="2486" y="1149"/>
                  <a:pt x="2020" y="1"/>
                  <a:pt x="10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6" name="Google Shape;3216;p27"/>
          <p:cNvSpPr/>
          <p:nvPr/>
        </p:nvSpPr>
        <p:spPr>
          <a:xfrm>
            <a:off x="2800236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4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7" name="Google Shape;3217;p27"/>
          <p:cNvSpPr/>
          <p:nvPr/>
        </p:nvSpPr>
        <p:spPr>
          <a:xfrm>
            <a:off x="2800236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8" name="Google Shape;3218;p27"/>
          <p:cNvSpPr/>
          <p:nvPr/>
        </p:nvSpPr>
        <p:spPr>
          <a:xfrm>
            <a:off x="2800236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9" name="Google Shape;3219;p27"/>
          <p:cNvSpPr/>
          <p:nvPr/>
        </p:nvSpPr>
        <p:spPr>
          <a:xfrm>
            <a:off x="2800236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0" name="Google Shape;3220;p27"/>
          <p:cNvSpPr/>
          <p:nvPr/>
        </p:nvSpPr>
        <p:spPr>
          <a:xfrm>
            <a:off x="4875908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2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1" name="Google Shape;3221;p27"/>
          <p:cNvSpPr/>
          <p:nvPr/>
        </p:nvSpPr>
        <p:spPr>
          <a:xfrm>
            <a:off x="4875908" y="250195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2" name="Google Shape;3222;p27"/>
          <p:cNvSpPr/>
          <p:nvPr/>
        </p:nvSpPr>
        <p:spPr>
          <a:xfrm>
            <a:off x="4913671" y="250195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3" name="Google Shape;3223;p27"/>
          <p:cNvSpPr/>
          <p:nvPr/>
        </p:nvSpPr>
        <p:spPr>
          <a:xfrm>
            <a:off x="4913671" y="2577470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4" name="Google Shape;3224;p27"/>
          <p:cNvSpPr/>
          <p:nvPr/>
        </p:nvSpPr>
        <p:spPr>
          <a:xfrm>
            <a:off x="4951422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6" y="2134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5" name="Google Shape;3225;p27"/>
          <p:cNvSpPr/>
          <p:nvPr/>
        </p:nvSpPr>
        <p:spPr>
          <a:xfrm>
            <a:off x="4913671" y="253970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6" name="Google Shape;3226;p27"/>
          <p:cNvSpPr/>
          <p:nvPr/>
        </p:nvSpPr>
        <p:spPr>
          <a:xfrm>
            <a:off x="5215532" y="1898135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73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7" name="Google Shape;3227;p27"/>
          <p:cNvSpPr/>
          <p:nvPr/>
        </p:nvSpPr>
        <p:spPr>
          <a:xfrm>
            <a:off x="5215532" y="1935886"/>
            <a:ext cx="30912" cy="26379"/>
          </a:xfrm>
          <a:custGeom>
            <a:avLst/>
            <a:gdLst/>
            <a:ahLst/>
            <a:cxnLst/>
            <a:rect l="l" t="t" r="r" b="b"/>
            <a:pathLst>
              <a:path w="2496" h="2130" extrusionOk="0">
                <a:moveTo>
                  <a:pt x="1073" y="1"/>
                </a:moveTo>
                <a:cubicBezTo>
                  <a:pt x="480" y="1"/>
                  <a:pt x="8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8" name="Google Shape;3228;p27"/>
          <p:cNvSpPr/>
          <p:nvPr/>
        </p:nvSpPr>
        <p:spPr>
          <a:xfrm>
            <a:off x="5215532" y="197353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73" y="1"/>
                </a:moveTo>
                <a:cubicBezTo>
                  <a:pt x="480" y="1"/>
                  <a:pt x="8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55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9" name="Google Shape;3229;p27"/>
          <p:cNvSpPr/>
          <p:nvPr/>
        </p:nvSpPr>
        <p:spPr>
          <a:xfrm>
            <a:off x="5215532" y="2011302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73" y="1"/>
                </a:moveTo>
                <a:cubicBezTo>
                  <a:pt x="480" y="1"/>
                  <a:pt x="8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0" name="Google Shape;3230;p27"/>
          <p:cNvSpPr/>
          <p:nvPr/>
        </p:nvSpPr>
        <p:spPr>
          <a:xfrm>
            <a:off x="5215532" y="2049065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73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1" name="Google Shape;3231;p27"/>
          <p:cNvSpPr/>
          <p:nvPr/>
        </p:nvSpPr>
        <p:spPr>
          <a:xfrm>
            <a:off x="5215532" y="2086816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73" y="1"/>
                </a:moveTo>
                <a:cubicBezTo>
                  <a:pt x="480" y="1"/>
                  <a:pt x="8" y="472"/>
                  <a:pt x="0" y="1066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2" name="Google Shape;3232;p27"/>
          <p:cNvSpPr/>
          <p:nvPr/>
        </p:nvSpPr>
        <p:spPr>
          <a:xfrm>
            <a:off x="5215532" y="2124469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73" y="1"/>
                </a:moveTo>
                <a:cubicBezTo>
                  <a:pt x="480" y="9"/>
                  <a:pt x="8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96" y="1155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3" name="Google Shape;3233;p27"/>
          <p:cNvSpPr/>
          <p:nvPr/>
        </p:nvSpPr>
        <p:spPr>
          <a:xfrm>
            <a:off x="5215532" y="2162232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73" y="1"/>
                </a:moveTo>
                <a:cubicBezTo>
                  <a:pt x="480" y="1"/>
                  <a:pt x="8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4" name="Google Shape;3234;p27"/>
          <p:cNvSpPr/>
          <p:nvPr/>
        </p:nvSpPr>
        <p:spPr>
          <a:xfrm>
            <a:off x="5215532" y="2199996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73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5" name="Google Shape;3235;p27"/>
          <p:cNvSpPr/>
          <p:nvPr/>
        </p:nvSpPr>
        <p:spPr>
          <a:xfrm>
            <a:off x="5215532" y="2237747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73" y="1"/>
                </a:moveTo>
                <a:cubicBezTo>
                  <a:pt x="480" y="1"/>
                  <a:pt x="8" y="480"/>
                  <a:pt x="0" y="1066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6" name="Google Shape;3236;p27"/>
          <p:cNvSpPr/>
          <p:nvPr/>
        </p:nvSpPr>
        <p:spPr>
          <a:xfrm>
            <a:off x="5215532" y="2275510"/>
            <a:ext cx="30987" cy="26466"/>
          </a:xfrm>
          <a:custGeom>
            <a:avLst/>
            <a:gdLst/>
            <a:ahLst/>
            <a:cxnLst/>
            <a:rect l="l" t="t" r="r" b="b"/>
            <a:pathLst>
              <a:path w="2502" h="2137" extrusionOk="0">
                <a:moveTo>
                  <a:pt x="1083" y="0"/>
                </a:moveTo>
                <a:cubicBezTo>
                  <a:pt x="1080" y="0"/>
                  <a:pt x="1077" y="0"/>
                  <a:pt x="1073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1" y="2039"/>
                  <a:pt x="1829" y="1821"/>
                </a:cubicBezTo>
                <a:cubicBezTo>
                  <a:pt x="2502" y="1149"/>
                  <a:pt x="2028" y="0"/>
                  <a:pt x="108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7" name="Google Shape;3237;p27"/>
          <p:cNvSpPr/>
          <p:nvPr/>
        </p:nvSpPr>
        <p:spPr>
          <a:xfrm>
            <a:off x="5215532" y="2313262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73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8" name="Google Shape;3238;p27"/>
          <p:cNvSpPr/>
          <p:nvPr/>
        </p:nvSpPr>
        <p:spPr>
          <a:xfrm>
            <a:off x="5215532" y="2351025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73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9" name="Google Shape;3239;p27"/>
          <p:cNvSpPr/>
          <p:nvPr/>
        </p:nvSpPr>
        <p:spPr>
          <a:xfrm>
            <a:off x="5215532" y="2388776"/>
            <a:ext cx="30912" cy="26404"/>
          </a:xfrm>
          <a:custGeom>
            <a:avLst/>
            <a:gdLst/>
            <a:ahLst/>
            <a:cxnLst/>
            <a:rect l="l" t="t" r="r" b="b"/>
            <a:pathLst>
              <a:path w="2496" h="2132" extrusionOk="0">
                <a:moveTo>
                  <a:pt x="1073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8"/>
                  <a:pt x="526" y="2131"/>
                  <a:pt x="1073" y="2131"/>
                </a:cubicBezTo>
                <a:cubicBezTo>
                  <a:pt x="1336" y="2131"/>
                  <a:pt x="1604" y="2033"/>
                  <a:pt x="1821" y="1814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0" name="Google Shape;3240;p27"/>
          <p:cNvSpPr/>
          <p:nvPr/>
        </p:nvSpPr>
        <p:spPr>
          <a:xfrm>
            <a:off x="5026838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1" name="Google Shape;3241;p27"/>
          <p:cNvSpPr/>
          <p:nvPr/>
        </p:nvSpPr>
        <p:spPr>
          <a:xfrm>
            <a:off x="5026838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0" y="1"/>
                  <a:pt x="9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2" y="1813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2" name="Google Shape;3242;p27"/>
          <p:cNvSpPr/>
          <p:nvPr/>
        </p:nvSpPr>
        <p:spPr>
          <a:xfrm>
            <a:off x="5026838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9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96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3" name="Google Shape;3243;p27"/>
          <p:cNvSpPr/>
          <p:nvPr/>
        </p:nvSpPr>
        <p:spPr>
          <a:xfrm>
            <a:off x="5026838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4" name="Google Shape;3244;p27"/>
          <p:cNvSpPr/>
          <p:nvPr/>
        </p:nvSpPr>
        <p:spPr>
          <a:xfrm>
            <a:off x="5026838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5" name="Google Shape;3245;p27"/>
          <p:cNvSpPr/>
          <p:nvPr/>
        </p:nvSpPr>
        <p:spPr>
          <a:xfrm>
            <a:off x="5026838" y="208681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72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6" name="Google Shape;3246;p27"/>
          <p:cNvSpPr/>
          <p:nvPr/>
        </p:nvSpPr>
        <p:spPr>
          <a:xfrm>
            <a:off x="5026838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9"/>
                  <a:pt x="9" y="481"/>
                  <a:pt x="1" y="1074"/>
                </a:cubicBezTo>
                <a:cubicBezTo>
                  <a:pt x="1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2" y="1822"/>
                </a:cubicBezTo>
                <a:cubicBezTo>
                  <a:pt x="2496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7" name="Google Shape;3247;p27"/>
          <p:cNvSpPr/>
          <p:nvPr/>
        </p:nvSpPr>
        <p:spPr>
          <a:xfrm>
            <a:off x="5026838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40"/>
                  <a:pt x="1822" y="1821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8" name="Google Shape;3248;p27"/>
          <p:cNvSpPr/>
          <p:nvPr/>
        </p:nvSpPr>
        <p:spPr>
          <a:xfrm>
            <a:off x="5026838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9" name="Google Shape;3249;p27"/>
          <p:cNvSpPr/>
          <p:nvPr/>
        </p:nvSpPr>
        <p:spPr>
          <a:xfrm>
            <a:off x="5026838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0" name="Google Shape;3250;p27"/>
          <p:cNvSpPr/>
          <p:nvPr/>
        </p:nvSpPr>
        <p:spPr>
          <a:xfrm>
            <a:off x="5026838" y="2275510"/>
            <a:ext cx="30999" cy="26466"/>
          </a:xfrm>
          <a:custGeom>
            <a:avLst/>
            <a:gdLst/>
            <a:ahLst/>
            <a:cxnLst/>
            <a:rect l="l" t="t" r="r" b="b"/>
            <a:pathLst>
              <a:path w="2503" h="2137" extrusionOk="0">
                <a:moveTo>
                  <a:pt x="1084" y="0"/>
                </a:moveTo>
                <a:cubicBezTo>
                  <a:pt x="1080" y="0"/>
                  <a:pt x="1077" y="0"/>
                  <a:pt x="1074" y="0"/>
                </a:cubicBez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9" y="2137"/>
                  <a:pt x="1080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502" y="1149"/>
                  <a:pt x="2028" y="0"/>
                  <a:pt x="10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1" name="Google Shape;3251;p27"/>
          <p:cNvSpPr/>
          <p:nvPr/>
        </p:nvSpPr>
        <p:spPr>
          <a:xfrm>
            <a:off x="5026838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40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2" name="Google Shape;3252;p27"/>
          <p:cNvSpPr/>
          <p:nvPr/>
        </p:nvSpPr>
        <p:spPr>
          <a:xfrm>
            <a:off x="4838144" y="2275510"/>
            <a:ext cx="30999" cy="26466"/>
          </a:xfrm>
          <a:custGeom>
            <a:avLst/>
            <a:gdLst/>
            <a:ahLst/>
            <a:cxnLst/>
            <a:rect l="l" t="t" r="r" b="b"/>
            <a:pathLst>
              <a:path w="2503" h="2137" extrusionOk="0">
                <a:moveTo>
                  <a:pt x="1084" y="0"/>
                </a:moveTo>
                <a:cubicBezTo>
                  <a:pt x="1081" y="0"/>
                  <a:pt x="1077" y="0"/>
                  <a:pt x="1074" y="0"/>
                </a:cubicBez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7"/>
                  <a:pt x="1081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502" y="1149"/>
                  <a:pt x="2029" y="0"/>
                  <a:pt x="10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3" name="Google Shape;3253;p27"/>
          <p:cNvSpPr/>
          <p:nvPr/>
        </p:nvSpPr>
        <p:spPr>
          <a:xfrm>
            <a:off x="4838144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8"/>
                  <a:pt x="527" y="2131"/>
                  <a:pt x="1074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4" name="Google Shape;3254;p27"/>
          <p:cNvSpPr/>
          <p:nvPr/>
        </p:nvSpPr>
        <p:spPr>
          <a:xfrm>
            <a:off x="4838144" y="2351025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5" name="Google Shape;3255;p27"/>
          <p:cNvSpPr/>
          <p:nvPr/>
        </p:nvSpPr>
        <p:spPr>
          <a:xfrm>
            <a:off x="4838144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7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6" name="Google Shape;3256;p27"/>
          <p:cNvSpPr/>
          <p:nvPr/>
        </p:nvSpPr>
        <p:spPr>
          <a:xfrm>
            <a:off x="4875908" y="2275510"/>
            <a:ext cx="30999" cy="26466"/>
          </a:xfrm>
          <a:custGeom>
            <a:avLst/>
            <a:gdLst/>
            <a:ahLst/>
            <a:cxnLst/>
            <a:rect l="l" t="t" r="r" b="b"/>
            <a:pathLst>
              <a:path w="2503" h="2137" extrusionOk="0">
                <a:moveTo>
                  <a:pt x="1076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9" y="2137"/>
                  <a:pt x="1080" y="2137"/>
                </a:cubicBezTo>
                <a:cubicBezTo>
                  <a:pt x="1343" y="2137"/>
                  <a:pt x="1612" y="2039"/>
                  <a:pt x="1830" y="1821"/>
                </a:cubicBezTo>
                <a:cubicBezTo>
                  <a:pt x="2502" y="1149"/>
                  <a:pt x="2028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7" name="Google Shape;3257;p27"/>
          <p:cNvSpPr/>
          <p:nvPr/>
        </p:nvSpPr>
        <p:spPr>
          <a:xfrm>
            <a:off x="4875908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8" name="Google Shape;3258;p27"/>
          <p:cNvSpPr/>
          <p:nvPr/>
        </p:nvSpPr>
        <p:spPr>
          <a:xfrm>
            <a:off x="4913671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9" name="Google Shape;3259;p27"/>
          <p:cNvSpPr/>
          <p:nvPr/>
        </p:nvSpPr>
        <p:spPr>
          <a:xfrm>
            <a:off x="4913671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0" name="Google Shape;3260;p27"/>
          <p:cNvSpPr/>
          <p:nvPr/>
        </p:nvSpPr>
        <p:spPr>
          <a:xfrm>
            <a:off x="4913671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3261;p27"/>
          <p:cNvSpPr/>
          <p:nvPr/>
        </p:nvSpPr>
        <p:spPr>
          <a:xfrm>
            <a:off x="4913671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3262;p27"/>
          <p:cNvSpPr/>
          <p:nvPr/>
        </p:nvSpPr>
        <p:spPr>
          <a:xfrm>
            <a:off x="4913671" y="208681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3" name="Google Shape;3263;p27"/>
          <p:cNvSpPr/>
          <p:nvPr/>
        </p:nvSpPr>
        <p:spPr>
          <a:xfrm>
            <a:off x="4913671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4" name="Google Shape;3264;p27"/>
          <p:cNvSpPr/>
          <p:nvPr/>
        </p:nvSpPr>
        <p:spPr>
          <a:xfrm>
            <a:off x="4913671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5" name="Google Shape;3265;p27"/>
          <p:cNvSpPr/>
          <p:nvPr/>
        </p:nvSpPr>
        <p:spPr>
          <a:xfrm>
            <a:off x="4913671" y="2199996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6" name="Google Shape;3266;p27"/>
          <p:cNvSpPr/>
          <p:nvPr/>
        </p:nvSpPr>
        <p:spPr>
          <a:xfrm>
            <a:off x="4913671" y="223774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7" name="Google Shape;3267;p27"/>
          <p:cNvSpPr/>
          <p:nvPr/>
        </p:nvSpPr>
        <p:spPr>
          <a:xfrm>
            <a:off x="4913671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8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1" y="2039"/>
                  <a:pt x="1829" y="1821"/>
                </a:cubicBezTo>
                <a:cubicBezTo>
                  <a:pt x="2493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8" name="Google Shape;3268;p27"/>
          <p:cNvSpPr/>
          <p:nvPr/>
        </p:nvSpPr>
        <p:spPr>
          <a:xfrm>
            <a:off x="4913671" y="231326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9" name="Google Shape;3269;p27"/>
          <p:cNvSpPr/>
          <p:nvPr/>
        </p:nvSpPr>
        <p:spPr>
          <a:xfrm>
            <a:off x="4913671" y="2351025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0" name="Google Shape;3270;p27"/>
          <p:cNvSpPr/>
          <p:nvPr/>
        </p:nvSpPr>
        <p:spPr>
          <a:xfrm>
            <a:off x="4951422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6" y="2129"/>
                  <a:pt x="1603" y="2032"/>
                  <a:pt x="1822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1" name="Google Shape;3271;p27"/>
          <p:cNvSpPr/>
          <p:nvPr/>
        </p:nvSpPr>
        <p:spPr>
          <a:xfrm>
            <a:off x="4951422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2" name="Google Shape;3272;p27"/>
          <p:cNvSpPr/>
          <p:nvPr/>
        </p:nvSpPr>
        <p:spPr>
          <a:xfrm>
            <a:off x="4951422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3" name="Google Shape;3273;p27"/>
          <p:cNvSpPr/>
          <p:nvPr/>
        </p:nvSpPr>
        <p:spPr>
          <a:xfrm>
            <a:off x="4951422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4" name="Google Shape;3274;p27"/>
          <p:cNvSpPr/>
          <p:nvPr/>
        </p:nvSpPr>
        <p:spPr>
          <a:xfrm>
            <a:off x="4951422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5" name="Google Shape;3275;p27"/>
          <p:cNvSpPr/>
          <p:nvPr/>
        </p:nvSpPr>
        <p:spPr>
          <a:xfrm>
            <a:off x="4951422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1"/>
                  <a:pt x="1" y="1074"/>
                </a:cubicBezTo>
                <a:cubicBezTo>
                  <a:pt x="1" y="1712"/>
                  <a:pt x="525" y="2138"/>
                  <a:pt x="1073" y="2138"/>
                </a:cubicBezTo>
                <a:cubicBezTo>
                  <a:pt x="1336" y="2138"/>
                  <a:pt x="1603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6" name="Google Shape;3276;p27"/>
          <p:cNvSpPr/>
          <p:nvPr/>
        </p:nvSpPr>
        <p:spPr>
          <a:xfrm>
            <a:off x="4951422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40"/>
                  <a:pt x="1822" y="1821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7" name="Google Shape;3277;p27"/>
          <p:cNvSpPr/>
          <p:nvPr/>
        </p:nvSpPr>
        <p:spPr>
          <a:xfrm>
            <a:off x="4951422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8" name="Google Shape;3278;p27"/>
          <p:cNvSpPr/>
          <p:nvPr/>
        </p:nvSpPr>
        <p:spPr>
          <a:xfrm>
            <a:off x="4951422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9" name="Google Shape;3279;p27"/>
          <p:cNvSpPr/>
          <p:nvPr/>
        </p:nvSpPr>
        <p:spPr>
          <a:xfrm>
            <a:off x="4951422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6" y="0"/>
                </a:moveTo>
                <a:cubicBezTo>
                  <a:pt x="1072" y="0"/>
                  <a:pt x="1069" y="0"/>
                  <a:pt x="1066" y="0"/>
                </a:cubicBez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9" y="2137"/>
                  <a:pt x="1078" y="2137"/>
                </a:cubicBezTo>
                <a:cubicBezTo>
                  <a:pt x="1340" y="2137"/>
                  <a:pt x="1606" y="2039"/>
                  <a:pt x="1822" y="1821"/>
                </a:cubicBezTo>
                <a:cubicBezTo>
                  <a:pt x="2494" y="1149"/>
                  <a:pt x="2020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0" name="Google Shape;3280;p27"/>
          <p:cNvSpPr/>
          <p:nvPr/>
        </p:nvSpPr>
        <p:spPr>
          <a:xfrm>
            <a:off x="4951422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1" name="Google Shape;3281;p27"/>
          <p:cNvSpPr/>
          <p:nvPr/>
        </p:nvSpPr>
        <p:spPr>
          <a:xfrm>
            <a:off x="4951422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2" name="Google Shape;3282;p27"/>
          <p:cNvSpPr/>
          <p:nvPr/>
        </p:nvSpPr>
        <p:spPr>
          <a:xfrm>
            <a:off x="4989186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3"/>
                  <a:pt x="525" y="2129"/>
                  <a:pt x="1070" y="2129"/>
                </a:cubicBezTo>
                <a:cubicBezTo>
                  <a:pt x="1331" y="2129"/>
                  <a:pt x="1597" y="2032"/>
                  <a:pt x="1813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3" name="Google Shape;3283;p27"/>
          <p:cNvSpPr/>
          <p:nvPr/>
        </p:nvSpPr>
        <p:spPr>
          <a:xfrm>
            <a:off x="4989186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9"/>
                  <a:pt x="0" y="481"/>
                  <a:pt x="0" y="1066"/>
                </a:cubicBezTo>
                <a:cubicBezTo>
                  <a:pt x="0" y="1710"/>
                  <a:pt x="525" y="2138"/>
                  <a:pt x="1071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4" name="Google Shape;3284;p27"/>
          <p:cNvSpPr/>
          <p:nvPr/>
        </p:nvSpPr>
        <p:spPr>
          <a:xfrm>
            <a:off x="4989186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5" name="Google Shape;3285;p27"/>
          <p:cNvSpPr/>
          <p:nvPr/>
        </p:nvSpPr>
        <p:spPr>
          <a:xfrm>
            <a:off x="4989186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6" name="Google Shape;3286;p27"/>
          <p:cNvSpPr/>
          <p:nvPr/>
        </p:nvSpPr>
        <p:spPr>
          <a:xfrm>
            <a:off x="4989186" y="2086816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7"/>
                  <a:pt x="522" y="2131"/>
                  <a:pt x="1067" y="2131"/>
                </a:cubicBezTo>
                <a:cubicBezTo>
                  <a:pt x="1329" y="2131"/>
                  <a:pt x="1596" y="2033"/>
                  <a:pt x="1813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7" name="Google Shape;3287;p27"/>
          <p:cNvSpPr/>
          <p:nvPr/>
        </p:nvSpPr>
        <p:spPr>
          <a:xfrm>
            <a:off x="4989186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9"/>
                  <a:pt x="0" y="481"/>
                  <a:pt x="0" y="1074"/>
                </a:cubicBezTo>
                <a:cubicBezTo>
                  <a:pt x="0" y="1712"/>
                  <a:pt x="525" y="2138"/>
                  <a:pt x="1070" y="2138"/>
                </a:cubicBezTo>
                <a:cubicBezTo>
                  <a:pt x="1331" y="2138"/>
                  <a:pt x="1597" y="2040"/>
                  <a:pt x="1813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8" name="Google Shape;3288;p27"/>
          <p:cNvSpPr/>
          <p:nvPr/>
        </p:nvSpPr>
        <p:spPr>
          <a:xfrm>
            <a:off x="4989186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5" y="2137"/>
                  <a:pt x="1071" y="2137"/>
                </a:cubicBezTo>
                <a:cubicBezTo>
                  <a:pt x="1332" y="2137"/>
                  <a:pt x="1598" y="2040"/>
                  <a:pt x="1813" y="1821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9" name="Google Shape;3289;p27"/>
          <p:cNvSpPr/>
          <p:nvPr/>
        </p:nvSpPr>
        <p:spPr>
          <a:xfrm>
            <a:off x="4989186" y="2199996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0" name="Google Shape;3290;p27"/>
          <p:cNvSpPr/>
          <p:nvPr/>
        </p:nvSpPr>
        <p:spPr>
          <a:xfrm>
            <a:off x="4989186" y="223774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1" name="Google Shape;3291;p27"/>
          <p:cNvSpPr/>
          <p:nvPr/>
        </p:nvSpPr>
        <p:spPr>
          <a:xfrm>
            <a:off x="4989186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8" y="0"/>
                  <a:pt x="1065" y="0"/>
                </a:cubicBez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2" name="Google Shape;3292;p27"/>
          <p:cNvSpPr/>
          <p:nvPr/>
        </p:nvSpPr>
        <p:spPr>
          <a:xfrm>
            <a:off x="4989186" y="231326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5" y="2137"/>
                  <a:pt x="1071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3" name="Google Shape;3293;p27"/>
          <p:cNvSpPr/>
          <p:nvPr/>
        </p:nvSpPr>
        <p:spPr>
          <a:xfrm>
            <a:off x="4989186" y="2351025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4" name="Google Shape;3294;p27"/>
          <p:cNvSpPr/>
          <p:nvPr/>
        </p:nvSpPr>
        <p:spPr>
          <a:xfrm>
            <a:off x="5026838" y="2351025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5" name="Google Shape;3295;p27"/>
          <p:cNvSpPr/>
          <p:nvPr/>
        </p:nvSpPr>
        <p:spPr>
          <a:xfrm>
            <a:off x="5026838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74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8"/>
                  <a:pt x="526" y="2131"/>
                  <a:pt x="1073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6" name="Google Shape;3296;p27"/>
          <p:cNvSpPr/>
          <p:nvPr/>
        </p:nvSpPr>
        <p:spPr>
          <a:xfrm>
            <a:off x="5064602" y="1898135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7" name="Google Shape;3297;p27"/>
          <p:cNvSpPr/>
          <p:nvPr/>
        </p:nvSpPr>
        <p:spPr>
          <a:xfrm>
            <a:off x="5064602" y="1935886"/>
            <a:ext cx="30912" cy="26379"/>
          </a:xfrm>
          <a:custGeom>
            <a:avLst/>
            <a:gdLst/>
            <a:ahLst/>
            <a:cxnLst/>
            <a:rect l="l" t="t" r="r" b="b"/>
            <a:pathLst>
              <a:path w="2496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8" name="Google Shape;3298;p27"/>
          <p:cNvSpPr/>
          <p:nvPr/>
        </p:nvSpPr>
        <p:spPr>
          <a:xfrm>
            <a:off x="5064602" y="197353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9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9" name="Google Shape;3299;p27"/>
          <p:cNvSpPr/>
          <p:nvPr/>
        </p:nvSpPr>
        <p:spPr>
          <a:xfrm>
            <a:off x="5064602" y="2011302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0" name="Google Shape;3300;p27"/>
          <p:cNvSpPr/>
          <p:nvPr/>
        </p:nvSpPr>
        <p:spPr>
          <a:xfrm>
            <a:off x="5064602" y="2049065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1" name="Google Shape;3301;p27"/>
          <p:cNvSpPr/>
          <p:nvPr/>
        </p:nvSpPr>
        <p:spPr>
          <a:xfrm>
            <a:off x="5064602" y="2086816"/>
            <a:ext cx="30912" cy="26392"/>
          </a:xfrm>
          <a:custGeom>
            <a:avLst/>
            <a:gdLst/>
            <a:ahLst/>
            <a:cxnLst/>
            <a:rect l="l" t="t" r="r" b="b"/>
            <a:pathLst>
              <a:path w="2496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2" name="Google Shape;3302;p27"/>
          <p:cNvSpPr/>
          <p:nvPr/>
        </p:nvSpPr>
        <p:spPr>
          <a:xfrm>
            <a:off x="5064602" y="2124469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96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3" name="Google Shape;3303;p27"/>
          <p:cNvSpPr/>
          <p:nvPr/>
        </p:nvSpPr>
        <p:spPr>
          <a:xfrm>
            <a:off x="5064602" y="2162232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4" name="Google Shape;3304;p27"/>
          <p:cNvSpPr/>
          <p:nvPr/>
        </p:nvSpPr>
        <p:spPr>
          <a:xfrm>
            <a:off x="5064602" y="2199996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5" name="Google Shape;3305;p27"/>
          <p:cNvSpPr/>
          <p:nvPr/>
        </p:nvSpPr>
        <p:spPr>
          <a:xfrm>
            <a:off x="5064602" y="2237747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6" name="Google Shape;3306;p27"/>
          <p:cNvSpPr/>
          <p:nvPr/>
        </p:nvSpPr>
        <p:spPr>
          <a:xfrm>
            <a:off x="5064602" y="2275510"/>
            <a:ext cx="30987" cy="26466"/>
          </a:xfrm>
          <a:custGeom>
            <a:avLst/>
            <a:gdLst/>
            <a:ahLst/>
            <a:cxnLst/>
            <a:rect l="l" t="t" r="r" b="b"/>
            <a:pathLst>
              <a:path w="2502" h="2137" extrusionOk="0">
                <a:moveTo>
                  <a:pt x="1075" y="0"/>
                </a:moveTo>
                <a:cubicBezTo>
                  <a:pt x="1072" y="0"/>
                  <a:pt x="1068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1" y="2039"/>
                  <a:pt x="1829" y="1821"/>
                </a:cubicBezTo>
                <a:cubicBezTo>
                  <a:pt x="2502" y="1149"/>
                  <a:pt x="2028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7" name="Google Shape;3307;p27"/>
          <p:cNvSpPr/>
          <p:nvPr/>
        </p:nvSpPr>
        <p:spPr>
          <a:xfrm>
            <a:off x="5064602" y="2313262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8" name="Google Shape;3308;p27"/>
          <p:cNvSpPr/>
          <p:nvPr/>
        </p:nvSpPr>
        <p:spPr>
          <a:xfrm>
            <a:off x="5064602" y="2351025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9" name="Google Shape;3309;p27"/>
          <p:cNvSpPr/>
          <p:nvPr/>
        </p:nvSpPr>
        <p:spPr>
          <a:xfrm>
            <a:off x="5064602" y="2388776"/>
            <a:ext cx="30912" cy="26404"/>
          </a:xfrm>
          <a:custGeom>
            <a:avLst/>
            <a:gdLst/>
            <a:ahLst/>
            <a:cxnLst/>
            <a:rect l="l" t="t" r="r" b="b"/>
            <a:pathLst>
              <a:path w="2496" h="2132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0" name="Google Shape;3310;p27"/>
          <p:cNvSpPr/>
          <p:nvPr/>
        </p:nvSpPr>
        <p:spPr>
          <a:xfrm>
            <a:off x="5102353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1" name="Google Shape;3311;p27"/>
          <p:cNvSpPr/>
          <p:nvPr/>
        </p:nvSpPr>
        <p:spPr>
          <a:xfrm>
            <a:off x="5102353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6" y="2129"/>
                  <a:pt x="1603" y="2032"/>
                  <a:pt x="1822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2" name="Google Shape;3312;p27"/>
          <p:cNvSpPr/>
          <p:nvPr/>
        </p:nvSpPr>
        <p:spPr>
          <a:xfrm>
            <a:off x="5102353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3" name="Google Shape;3313;p27"/>
          <p:cNvSpPr/>
          <p:nvPr/>
        </p:nvSpPr>
        <p:spPr>
          <a:xfrm>
            <a:off x="5102353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4" name="Google Shape;3314;p27"/>
          <p:cNvSpPr/>
          <p:nvPr/>
        </p:nvSpPr>
        <p:spPr>
          <a:xfrm>
            <a:off x="5102353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5" name="Google Shape;3315;p27"/>
          <p:cNvSpPr/>
          <p:nvPr/>
        </p:nvSpPr>
        <p:spPr>
          <a:xfrm>
            <a:off x="5102353" y="208681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6" name="Google Shape;3316;p27"/>
          <p:cNvSpPr/>
          <p:nvPr/>
        </p:nvSpPr>
        <p:spPr>
          <a:xfrm>
            <a:off x="5102353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1"/>
                  <a:pt x="1" y="1074"/>
                </a:cubicBezTo>
                <a:cubicBezTo>
                  <a:pt x="1" y="1712"/>
                  <a:pt x="525" y="2138"/>
                  <a:pt x="1073" y="2138"/>
                </a:cubicBezTo>
                <a:cubicBezTo>
                  <a:pt x="1336" y="2138"/>
                  <a:pt x="1603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7" name="Google Shape;3317;p27"/>
          <p:cNvSpPr/>
          <p:nvPr/>
        </p:nvSpPr>
        <p:spPr>
          <a:xfrm>
            <a:off x="5102353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40"/>
                  <a:pt x="1822" y="1821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8" name="Google Shape;3318;p27"/>
          <p:cNvSpPr/>
          <p:nvPr/>
        </p:nvSpPr>
        <p:spPr>
          <a:xfrm>
            <a:off x="5102353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9" name="Google Shape;3319;p27"/>
          <p:cNvSpPr/>
          <p:nvPr/>
        </p:nvSpPr>
        <p:spPr>
          <a:xfrm>
            <a:off x="5102353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0" name="Google Shape;3320;p27"/>
          <p:cNvSpPr/>
          <p:nvPr/>
        </p:nvSpPr>
        <p:spPr>
          <a:xfrm>
            <a:off x="5102353" y="2275510"/>
            <a:ext cx="30900" cy="26466"/>
          </a:xfrm>
          <a:custGeom>
            <a:avLst/>
            <a:gdLst/>
            <a:ahLst/>
            <a:cxnLst/>
            <a:rect l="l" t="t" r="r" b="b"/>
            <a:pathLst>
              <a:path w="2495" h="2137" extrusionOk="0">
                <a:moveTo>
                  <a:pt x="1076" y="0"/>
                </a:moveTo>
                <a:cubicBezTo>
                  <a:pt x="1072" y="0"/>
                  <a:pt x="1069" y="0"/>
                  <a:pt x="1066" y="0"/>
                </a:cubicBez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39"/>
                  <a:pt x="1822" y="1821"/>
                </a:cubicBezTo>
                <a:cubicBezTo>
                  <a:pt x="2494" y="1149"/>
                  <a:pt x="2020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1" name="Google Shape;3321;p27"/>
          <p:cNvSpPr/>
          <p:nvPr/>
        </p:nvSpPr>
        <p:spPr>
          <a:xfrm>
            <a:off x="5102353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2" name="Google Shape;3322;p27"/>
          <p:cNvSpPr/>
          <p:nvPr/>
        </p:nvSpPr>
        <p:spPr>
          <a:xfrm>
            <a:off x="5102353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3" name="Google Shape;3323;p27"/>
          <p:cNvSpPr/>
          <p:nvPr/>
        </p:nvSpPr>
        <p:spPr>
          <a:xfrm>
            <a:off x="5102353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4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4" name="Google Shape;3324;p27"/>
          <p:cNvSpPr/>
          <p:nvPr/>
        </p:nvSpPr>
        <p:spPr>
          <a:xfrm>
            <a:off x="5102353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0" y="8"/>
                  <a:pt x="1" y="480"/>
                  <a:pt x="1" y="1073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39"/>
                  <a:pt x="1822" y="1821"/>
                </a:cubicBezTo>
                <a:cubicBezTo>
                  <a:pt x="2488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5" name="Google Shape;3325;p27"/>
          <p:cNvSpPr/>
          <p:nvPr/>
        </p:nvSpPr>
        <p:spPr>
          <a:xfrm>
            <a:off x="5140116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6" name="Google Shape;3326;p27"/>
          <p:cNvSpPr/>
          <p:nvPr/>
        </p:nvSpPr>
        <p:spPr>
          <a:xfrm>
            <a:off x="5140116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7" name="Google Shape;3327;p27"/>
          <p:cNvSpPr/>
          <p:nvPr/>
        </p:nvSpPr>
        <p:spPr>
          <a:xfrm>
            <a:off x="5140116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8" name="Google Shape;3328;p27"/>
          <p:cNvSpPr/>
          <p:nvPr/>
        </p:nvSpPr>
        <p:spPr>
          <a:xfrm>
            <a:off x="5140116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9" name="Google Shape;3329;p27"/>
          <p:cNvSpPr/>
          <p:nvPr/>
        </p:nvSpPr>
        <p:spPr>
          <a:xfrm>
            <a:off x="5140116" y="2086816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0" name="Google Shape;3330;p27"/>
          <p:cNvSpPr/>
          <p:nvPr/>
        </p:nvSpPr>
        <p:spPr>
          <a:xfrm>
            <a:off x="5140116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1" name="Google Shape;3331;p27"/>
          <p:cNvSpPr/>
          <p:nvPr/>
        </p:nvSpPr>
        <p:spPr>
          <a:xfrm>
            <a:off x="5140116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2" name="Google Shape;3332;p27"/>
          <p:cNvSpPr/>
          <p:nvPr/>
        </p:nvSpPr>
        <p:spPr>
          <a:xfrm>
            <a:off x="5140116" y="2199996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3" name="Google Shape;3333;p27"/>
          <p:cNvSpPr/>
          <p:nvPr/>
        </p:nvSpPr>
        <p:spPr>
          <a:xfrm>
            <a:off x="5140116" y="223774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4" name="Google Shape;3334;p27"/>
          <p:cNvSpPr/>
          <p:nvPr/>
        </p:nvSpPr>
        <p:spPr>
          <a:xfrm>
            <a:off x="5140116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8" y="0"/>
                  <a:pt x="1065" y="0"/>
                </a:cubicBez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39" y="2137"/>
                  <a:pt x="1606" y="2039"/>
                  <a:pt x="1821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5" name="Google Shape;3335;p27"/>
          <p:cNvSpPr/>
          <p:nvPr/>
        </p:nvSpPr>
        <p:spPr>
          <a:xfrm>
            <a:off x="5140116" y="231326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6" name="Google Shape;3336;p27"/>
          <p:cNvSpPr/>
          <p:nvPr/>
        </p:nvSpPr>
        <p:spPr>
          <a:xfrm>
            <a:off x="5140116" y="2351025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7" name="Google Shape;3337;p27"/>
          <p:cNvSpPr/>
          <p:nvPr/>
        </p:nvSpPr>
        <p:spPr>
          <a:xfrm>
            <a:off x="5140116" y="2388776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8" name="Google Shape;3338;p27"/>
          <p:cNvSpPr/>
          <p:nvPr/>
        </p:nvSpPr>
        <p:spPr>
          <a:xfrm>
            <a:off x="5140116" y="2426441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9" name="Google Shape;3339;p27"/>
          <p:cNvSpPr/>
          <p:nvPr/>
        </p:nvSpPr>
        <p:spPr>
          <a:xfrm>
            <a:off x="5177867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4" y="1813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0" name="Google Shape;3340;p27"/>
          <p:cNvSpPr/>
          <p:nvPr/>
        </p:nvSpPr>
        <p:spPr>
          <a:xfrm>
            <a:off x="5177867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1" name="Google Shape;3341;p27"/>
          <p:cNvSpPr/>
          <p:nvPr/>
        </p:nvSpPr>
        <p:spPr>
          <a:xfrm>
            <a:off x="5177867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2" name="Google Shape;3342;p27"/>
          <p:cNvSpPr/>
          <p:nvPr/>
        </p:nvSpPr>
        <p:spPr>
          <a:xfrm>
            <a:off x="5177867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3" name="Google Shape;3343;p27"/>
          <p:cNvSpPr/>
          <p:nvPr/>
        </p:nvSpPr>
        <p:spPr>
          <a:xfrm>
            <a:off x="5177867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7"/>
                  <a:pt x="523" y="2131"/>
                  <a:pt x="1067" y="2131"/>
                </a:cubicBezTo>
                <a:cubicBezTo>
                  <a:pt x="1330" y="2131"/>
                  <a:pt x="1597" y="2033"/>
                  <a:pt x="1814" y="1813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4" name="Google Shape;3344;p27"/>
          <p:cNvSpPr/>
          <p:nvPr/>
        </p:nvSpPr>
        <p:spPr>
          <a:xfrm>
            <a:off x="5177867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74"/>
                </a:cubicBezTo>
                <a:cubicBezTo>
                  <a:pt x="1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4" y="1822"/>
                </a:cubicBezTo>
                <a:cubicBezTo>
                  <a:pt x="2488" y="1155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5" name="Google Shape;3345;p27"/>
          <p:cNvSpPr/>
          <p:nvPr/>
        </p:nvSpPr>
        <p:spPr>
          <a:xfrm>
            <a:off x="5177867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1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6" name="Google Shape;3346;p27"/>
          <p:cNvSpPr/>
          <p:nvPr/>
        </p:nvSpPr>
        <p:spPr>
          <a:xfrm>
            <a:off x="5177867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7" name="Google Shape;3347;p27"/>
          <p:cNvSpPr/>
          <p:nvPr/>
        </p:nvSpPr>
        <p:spPr>
          <a:xfrm>
            <a:off x="5177867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8" name="Google Shape;3348;p27"/>
          <p:cNvSpPr/>
          <p:nvPr/>
        </p:nvSpPr>
        <p:spPr>
          <a:xfrm>
            <a:off x="5177867" y="2275510"/>
            <a:ext cx="30900" cy="26466"/>
          </a:xfrm>
          <a:custGeom>
            <a:avLst/>
            <a:gdLst/>
            <a:ahLst/>
            <a:cxnLst/>
            <a:rect l="l" t="t" r="r" b="b"/>
            <a:pathLst>
              <a:path w="2495" h="2137" extrusionOk="0">
                <a:moveTo>
                  <a:pt x="1076" y="0"/>
                </a:moveTo>
                <a:cubicBezTo>
                  <a:pt x="1072" y="0"/>
                  <a:pt x="1069" y="0"/>
                  <a:pt x="1066" y="0"/>
                </a:cubicBez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94" y="1149"/>
                  <a:pt x="2020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9" name="Google Shape;3349;p27"/>
          <p:cNvSpPr/>
          <p:nvPr/>
        </p:nvSpPr>
        <p:spPr>
          <a:xfrm>
            <a:off x="5177867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0" name="Google Shape;3350;p27"/>
          <p:cNvSpPr/>
          <p:nvPr/>
        </p:nvSpPr>
        <p:spPr>
          <a:xfrm>
            <a:off x="5177867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1" name="Google Shape;3351;p27"/>
          <p:cNvSpPr/>
          <p:nvPr/>
        </p:nvSpPr>
        <p:spPr>
          <a:xfrm>
            <a:off x="5177867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8"/>
                  <a:pt x="523" y="2131"/>
                  <a:pt x="1067" y="2131"/>
                </a:cubicBezTo>
                <a:cubicBezTo>
                  <a:pt x="1330" y="2131"/>
                  <a:pt x="1597" y="2033"/>
                  <a:pt x="1814" y="1814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2" name="Google Shape;3352;p27"/>
          <p:cNvSpPr/>
          <p:nvPr/>
        </p:nvSpPr>
        <p:spPr>
          <a:xfrm>
            <a:off x="5177867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8"/>
                  <a:pt x="1" y="480"/>
                  <a:pt x="1" y="1073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4" y="1821"/>
                </a:cubicBezTo>
                <a:cubicBezTo>
                  <a:pt x="2488" y="1154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3" name="Google Shape;3353;p27"/>
          <p:cNvSpPr/>
          <p:nvPr/>
        </p:nvSpPr>
        <p:spPr>
          <a:xfrm>
            <a:off x="5215532" y="2426441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73" y="0"/>
                </a:moveTo>
                <a:cubicBezTo>
                  <a:pt x="480" y="8"/>
                  <a:pt x="8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96" y="1154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4" name="Google Shape;3354;p27"/>
          <p:cNvSpPr/>
          <p:nvPr/>
        </p:nvSpPr>
        <p:spPr>
          <a:xfrm>
            <a:off x="5215532" y="2464192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73" y="1"/>
                </a:moveTo>
                <a:cubicBezTo>
                  <a:pt x="480" y="1"/>
                  <a:pt x="0" y="480"/>
                  <a:pt x="0" y="1074"/>
                </a:cubicBezTo>
                <a:cubicBezTo>
                  <a:pt x="0" y="1712"/>
                  <a:pt x="528" y="2137"/>
                  <a:pt x="1076" y="2137"/>
                </a:cubicBezTo>
                <a:cubicBezTo>
                  <a:pt x="1339" y="2137"/>
                  <a:pt x="1605" y="2040"/>
                  <a:pt x="1821" y="1822"/>
                </a:cubicBezTo>
                <a:cubicBezTo>
                  <a:pt x="2496" y="1155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5" name="Google Shape;3355;p27"/>
          <p:cNvSpPr/>
          <p:nvPr/>
        </p:nvSpPr>
        <p:spPr>
          <a:xfrm>
            <a:off x="5253283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6" name="Google Shape;3356;p27"/>
          <p:cNvSpPr/>
          <p:nvPr/>
        </p:nvSpPr>
        <p:spPr>
          <a:xfrm>
            <a:off x="5253283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9"/>
                  <a:pt x="522" y="2133"/>
                  <a:pt x="1069" y="2133"/>
                </a:cubicBezTo>
                <a:cubicBezTo>
                  <a:pt x="1329" y="2133"/>
                  <a:pt x="1596" y="2036"/>
                  <a:pt x="1814" y="1821"/>
                </a:cubicBezTo>
                <a:cubicBezTo>
                  <a:pt x="2488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7" name="Google Shape;3357;p27"/>
          <p:cNvSpPr/>
          <p:nvPr/>
        </p:nvSpPr>
        <p:spPr>
          <a:xfrm>
            <a:off x="5253283" y="193588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51" y="0"/>
                </a:moveTo>
                <a:cubicBezTo>
                  <a:pt x="472" y="0"/>
                  <a:pt x="1" y="477"/>
                  <a:pt x="1" y="1066"/>
                </a:cubicBezTo>
                <a:cubicBezTo>
                  <a:pt x="1" y="1705"/>
                  <a:pt x="524" y="2132"/>
                  <a:pt x="1072" y="2132"/>
                </a:cubicBezTo>
                <a:cubicBezTo>
                  <a:pt x="1332" y="2132"/>
                  <a:pt x="1597" y="2036"/>
                  <a:pt x="1814" y="1822"/>
                </a:cubicBezTo>
                <a:cubicBezTo>
                  <a:pt x="2488" y="1147"/>
                  <a:pt x="2017" y="1"/>
                  <a:pt x="1066" y="1"/>
                </a:cubicBezTo>
                <a:cubicBezTo>
                  <a:pt x="1061" y="1"/>
                  <a:pt x="1056" y="0"/>
                  <a:pt x="10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8" name="Google Shape;3358;p27"/>
          <p:cNvSpPr/>
          <p:nvPr/>
        </p:nvSpPr>
        <p:spPr>
          <a:xfrm>
            <a:off x="5253283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2" y="2138"/>
                  <a:pt x="1068" y="2138"/>
                </a:cubicBezTo>
                <a:cubicBezTo>
                  <a:pt x="1329" y="2138"/>
                  <a:pt x="1596" y="2040"/>
                  <a:pt x="1814" y="1822"/>
                </a:cubicBezTo>
                <a:cubicBezTo>
                  <a:pt x="2488" y="1155"/>
                  <a:pt x="2017" y="9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9" name="Google Shape;3359;p27"/>
          <p:cNvSpPr/>
          <p:nvPr/>
        </p:nvSpPr>
        <p:spPr>
          <a:xfrm>
            <a:off x="5253283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55"/>
                  <a:pt x="2017" y="9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0" name="Google Shape;3360;p27"/>
          <p:cNvSpPr/>
          <p:nvPr/>
        </p:nvSpPr>
        <p:spPr>
          <a:xfrm>
            <a:off x="5253283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1" name="Google Shape;3361;p27"/>
          <p:cNvSpPr/>
          <p:nvPr/>
        </p:nvSpPr>
        <p:spPr>
          <a:xfrm>
            <a:off x="5253283" y="208681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5"/>
                  <a:pt x="524" y="2132"/>
                  <a:pt x="1072" y="2132"/>
                </a:cubicBezTo>
                <a:cubicBezTo>
                  <a:pt x="1332" y="2132"/>
                  <a:pt x="1597" y="2036"/>
                  <a:pt x="1814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2" name="Google Shape;3362;p27"/>
          <p:cNvSpPr/>
          <p:nvPr/>
        </p:nvSpPr>
        <p:spPr>
          <a:xfrm>
            <a:off x="5253283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74"/>
                </a:cubicBezTo>
                <a:cubicBezTo>
                  <a:pt x="1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4" y="1822"/>
                </a:cubicBezTo>
                <a:cubicBezTo>
                  <a:pt x="2488" y="1155"/>
                  <a:pt x="2017" y="9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3" name="Google Shape;3363;p27"/>
          <p:cNvSpPr/>
          <p:nvPr/>
        </p:nvSpPr>
        <p:spPr>
          <a:xfrm>
            <a:off x="5253283" y="216223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1"/>
                </a:cubicBezTo>
                <a:cubicBezTo>
                  <a:pt x="2488" y="1155"/>
                  <a:pt x="2017" y="9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4" name="Google Shape;3364;p27"/>
          <p:cNvSpPr/>
          <p:nvPr/>
        </p:nvSpPr>
        <p:spPr>
          <a:xfrm>
            <a:off x="5253283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2" y="2133"/>
                  <a:pt x="1069" y="2133"/>
                </a:cubicBezTo>
                <a:cubicBezTo>
                  <a:pt x="1329" y="2133"/>
                  <a:pt x="1596" y="2036"/>
                  <a:pt x="1814" y="1821"/>
                </a:cubicBezTo>
                <a:cubicBezTo>
                  <a:pt x="2488" y="1154"/>
                  <a:pt x="2017" y="8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5" name="Google Shape;3365;p27"/>
          <p:cNvSpPr/>
          <p:nvPr/>
        </p:nvSpPr>
        <p:spPr>
          <a:xfrm>
            <a:off x="5253283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9"/>
                  <a:pt x="522" y="2133"/>
                  <a:pt x="1069" y="2133"/>
                </a:cubicBezTo>
                <a:cubicBezTo>
                  <a:pt x="1329" y="2133"/>
                  <a:pt x="1596" y="2037"/>
                  <a:pt x="1814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6" name="Google Shape;3366;p27"/>
          <p:cNvSpPr/>
          <p:nvPr/>
        </p:nvSpPr>
        <p:spPr>
          <a:xfrm>
            <a:off x="5253283" y="2275510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96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7" name="Google Shape;3367;p27"/>
          <p:cNvSpPr/>
          <p:nvPr/>
        </p:nvSpPr>
        <p:spPr>
          <a:xfrm>
            <a:off x="5253283" y="231326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2" y="2134"/>
                  <a:pt x="1069" y="2134"/>
                </a:cubicBezTo>
                <a:cubicBezTo>
                  <a:pt x="1329" y="2134"/>
                  <a:pt x="1596" y="2037"/>
                  <a:pt x="1814" y="1822"/>
                </a:cubicBezTo>
                <a:cubicBezTo>
                  <a:pt x="2488" y="1155"/>
                  <a:pt x="2017" y="9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8" name="Google Shape;3368;p27"/>
          <p:cNvSpPr/>
          <p:nvPr/>
        </p:nvSpPr>
        <p:spPr>
          <a:xfrm>
            <a:off x="5253283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9" name="Google Shape;3369;p27"/>
          <p:cNvSpPr/>
          <p:nvPr/>
        </p:nvSpPr>
        <p:spPr>
          <a:xfrm>
            <a:off x="5253283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4"/>
                </a:cubicBezTo>
                <a:cubicBezTo>
                  <a:pt x="2496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0" name="Google Shape;3370;p27"/>
          <p:cNvSpPr/>
          <p:nvPr/>
        </p:nvSpPr>
        <p:spPr>
          <a:xfrm>
            <a:off x="5253283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0" y="0"/>
                  <a:pt x="1" y="480"/>
                  <a:pt x="1" y="1073"/>
                </a:cubicBezTo>
                <a:cubicBezTo>
                  <a:pt x="1" y="1711"/>
                  <a:pt x="521" y="2137"/>
                  <a:pt x="1067" y="2137"/>
                </a:cubicBezTo>
                <a:cubicBezTo>
                  <a:pt x="1328" y="2137"/>
                  <a:pt x="1595" y="2039"/>
                  <a:pt x="1814" y="1821"/>
                </a:cubicBezTo>
                <a:cubicBezTo>
                  <a:pt x="2488" y="1154"/>
                  <a:pt x="2017" y="8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1" name="Google Shape;3371;p27"/>
          <p:cNvSpPr/>
          <p:nvPr/>
        </p:nvSpPr>
        <p:spPr>
          <a:xfrm>
            <a:off x="5253283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2" y="2133"/>
                  <a:pt x="1069" y="2133"/>
                </a:cubicBezTo>
                <a:cubicBezTo>
                  <a:pt x="1329" y="2133"/>
                  <a:pt x="1596" y="2036"/>
                  <a:pt x="1814" y="1821"/>
                </a:cubicBezTo>
                <a:cubicBezTo>
                  <a:pt x="2488" y="1155"/>
                  <a:pt x="2017" y="8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2" name="Google Shape;3372;p27"/>
          <p:cNvSpPr/>
          <p:nvPr/>
        </p:nvSpPr>
        <p:spPr>
          <a:xfrm>
            <a:off x="5253283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2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96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3" name="Google Shape;3373;p27"/>
          <p:cNvSpPr/>
          <p:nvPr/>
        </p:nvSpPr>
        <p:spPr>
          <a:xfrm>
            <a:off x="5291047" y="1822608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2" y="2134"/>
                  <a:pt x="1068" y="2134"/>
                </a:cubicBezTo>
                <a:cubicBezTo>
                  <a:pt x="1329" y="2134"/>
                  <a:pt x="1595" y="2037"/>
                  <a:pt x="1813" y="1822"/>
                </a:cubicBezTo>
                <a:cubicBezTo>
                  <a:pt x="2488" y="1155"/>
                  <a:pt x="2016" y="9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4" name="Google Shape;3374;p27"/>
          <p:cNvSpPr/>
          <p:nvPr/>
        </p:nvSpPr>
        <p:spPr>
          <a:xfrm>
            <a:off x="5291047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2" y="2133"/>
                  <a:pt x="1068" y="2133"/>
                </a:cubicBezTo>
                <a:cubicBezTo>
                  <a:pt x="1329" y="2133"/>
                  <a:pt x="1595" y="2037"/>
                  <a:pt x="1813" y="1822"/>
                </a:cubicBezTo>
                <a:cubicBezTo>
                  <a:pt x="2488" y="1155"/>
                  <a:pt x="2016" y="9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5" name="Google Shape;3375;p27"/>
          <p:cNvSpPr/>
          <p:nvPr/>
        </p:nvSpPr>
        <p:spPr>
          <a:xfrm>
            <a:off x="5291047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9"/>
                  <a:pt x="522" y="2133"/>
                  <a:pt x="1068" y="2133"/>
                </a:cubicBezTo>
                <a:cubicBezTo>
                  <a:pt x="1329" y="2133"/>
                  <a:pt x="1595" y="2036"/>
                  <a:pt x="1813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6" name="Google Shape;3376;p27"/>
          <p:cNvSpPr/>
          <p:nvPr/>
        </p:nvSpPr>
        <p:spPr>
          <a:xfrm>
            <a:off x="5291047" y="1935886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51" y="0"/>
                </a:moveTo>
                <a:cubicBezTo>
                  <a:pt x="472" y="0"/>
                  <a:pt x="0" y="477"/>
                  <a:pt x="0" y="1066"/>
                </a:cubicBezTo>
                <a:cubicBezTo>
                  <a:pt x="0" y="1705"/>
                  <a:pt x="524" y="2132"/>
                  <a:pt x="1072" y="2132"/>
                </a:cubicBezTo>
                <a:cubicBezTo>
                  <a:pt x="1331" y="2132"/>
                  <a:pt x="1596" y="2036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ubicBezTo>
                  <a:pt x="1060" y="1"/>
                  <a:pt x="1055" y="0"/>
                  <a:pt x="105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7" name="Google Shape;3377;p27"/>
          <p:cNvSpPr/>
          <p:nvPr/>
        </p:nvSpPr>
        <p:spPr>
          <a:xfrm>
            <a:off x="5291047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2" y="2138"/>
                  <a:pt x="1068" y="2138"/>
                </a:cubicBezTo>
                <a:cubicBezTo>
                  <a:pt x="1329" y="2138"/>
                  <a:pt x="1595" y="2040"/>
                  <a:pt x="1813" y="1822"/>
                </a:cubicBezTo>
                <a:cubicBezTo>
                  <a:pt x="2488" y="1155"/>
                  <a:pt x="2016" y="9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8" name="Google Shape;3378;p27"/>
          <p:cNvSpPr/>
          <p:nvPr/>
        </p:nvSpPr>
        <p:spPr>
          <a:xfrm>
            <a:off x="5291047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2" y="2133"/>
                  <a:pt x="1068" y="2133"/>
                </a:cubicBezTo>
                <a:cubicBezTo>
                  <a:pt x="1329" y="2133"/>
                  <a:pt x="1595" y="2037"/>
                  <a:pt x="1813" y="1822"/>
                </a:cubicBezTo>
                <a:cubicBezTo>
                  <a:pt x="2488" y="1155"/>
                  <a:pt x="2016" y="9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9" name="Google Shape;3379;p27"/>
          <p:cNvSpPr/>
          <p:nvPr/>
        </p:nvSpPr>
        <p:spPr>
          <a:xfrm>
            <a:off x="5291047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9"/>
                  <a:pt x="522" y="2133"/>
                  <a:pt x="1068" y="2133"/>
                </a:cubicBezTo>
                <a:cubicBezTo>
                  <a:pt x="1329" y="2133"/>
                  <a:pt x="1595" y="2036"/>
                  <a:pt x="1813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0" name="Google Shape;3380;p27"/>
          <p:cNvSpPr/>
          <p:nvPr/>
        </p:nvSpPr>
        <p:spPr>
          <a:xfrm>
            <a:off x="5291047" y="2086816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5"/>
                  <a:pt x="524" y="2132"/>
                  <a:pt x="1072" y="2132"/>
                </a:cubicBezTo>
                <a:cubicBezTo>
                  <a:pt x="1331" y="2132"/>
                  <a:pt x="1596" y="2036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1" name="Google Shape;3381;p27"/>
          <p:cNvSpPr/>
          <p:nvPr/>
        </p:nvSpPr>
        <p:spPr>
          <a:xfrm>
            <a:off x="5291047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74"/>
                </a:cubicBezTo>
                <a:cubicBezTo>
                  <a:pt x="0" y="1712"/>
                  <a:pt x="521" y="2138"/>
                  <a:pt x="1067" y="2138"/>
                </a:cubicBezTo>
                <a:cubicBezTo>
                  <a:pt x="1328" y="2138"/>
                  <a:pt x="1595" y="2040"/>
                  <a:pt x="1813" y="1822"/>
                </a:cubicBezTo>
                <a:cubicBezTo>
                  <a:pt x="2488" y="1155"/>
                  <a:pt x="2016" y="9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2" name="Google Shape;3382;p27"/>
          <p:cNvSpPr/>
          <p:nvPr/>
        </p:nvSpPr>
        <p:spPr>
          <a:xfrm>
            <a:off x="5291047" y="216223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2" y="2133"/>
                  <a:pt x="1068" y="2133"/>
                </a:cubicBezTo>
                <a:cubicBezTo>
                  <a:pt x="1329" y="2133"/>
                  <a:pt x="1595" y="2037"/>
                  <a:pt x="1813" y="1821"/>
                </a:cubicBezTo>
                <a:cubicBezTo>
                  <a:pt x="2488" y="1155"/>
                  <a:pt x="2016" y="9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3" name="Google Shape;3383;p27"/>
          <p:cNvSpPr/>
          <p:nvPr/>
        </p:nvSpPr>
        <p:spPr>
          <a:xfrm>
            <a:off x="5291047" y="2199996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2" y="2133"/>
                  <a:pt x="1068" y="2133"/>
                </a:cubicBezTo>
                <a:cubicBezTo>
                  <a:pt x="1329" y="2133"/>
                  <a:pt x="1595" y="2036"/>
                  <a:pt x="1813" y="1821"/>
                </a:cubicBezTo>
                <a:cubicBezTo>
                  <a:pt x="2488" y="1154"/>
                  <a:pt x="2016" y="8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4" name="Google Shape;3384;p27"/>
          <p:cNvSpPr/>
          <p:nvPr/>
        </p:nvSpPr>
        <p:spPr>
          <a:xfrm>
            <a:off x="5291047" y="223774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9"/>
                  <a:pt x="522" y="2133"/>
                  <a:pt x="1068" y="2133"/>
                </a:cubicBezTo>
                <a:cubicBezTo>
                  <a:pt x="1329" y="2133"/>
                  <a:pt x="1595" y="2037"/>
                  <a:pt x="1813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5" name="Google Shape;3385;p27"/>
          <p:cNvSpPr/>
          <p:nvPr/>
        </p:nvSpPr>
        <p:spPr>
          <a:xfrm>
            <a:off x="5291047" y="2275510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6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6" name="Google Shape;3386;p27"/>
          <p:cNvSpPr/>
          <p:nvPr/>
        </p:nvSpPr>
        <p:spPr>
          <a:xfrm>
            <a:off x="5291047" y="231326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2" y="2134"/>
                  <a:pt x="1068" y="2134"/>
                </a:cubicBezTo>
                <a:cubicBezTo>
                  <a:pt x="1329" y="2134"/>
                  <a:pt x="1595" y="2037"/>
                  <a:pt x="1813" y="1822"/>
                </a:cubicBezTo>
                <a:cubicBezTo>
                  <a:pt x="2488" y="1155"/>
                  <a:pt x="2016" y="9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7" name="Google Shape;3387;p27"/>
          <p:cNvSpPr/>
          <p:nvPr/>
        </p:nvSpPr>
        <p:spPr>
          <a:xfrm>
            <a:off x="5291047" y="2351025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9"/>
                  <a:pt x="522" y="2133"/>
                  <a:pt x="1068" y="2133"/>
                </a:cubicBezTo>
                <a:cubicBezTo>
                  <a:pt x="1329" y="2133"/>
                  <a:pt x="1595" y="2036"/>
                  <a:pt x="1813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8" name="Google Shape;3388;p27"/>
          <p:cNvSpPr/>
          <p:nvPr/>
        </p:nvSpPr>
        <p:spPr>
          <a:xfrm>
            <a:off x="5291047" y="238877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10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9" name="Google Shape;3389;p27"/>
          <p:cNvSpPr/>
          <p:nvPr/>
        </p:nvSpPr>
        <p:spPr>
          <a:xfrm>
            <a:off x="5291047" y="2426441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0"/>
                  <a:pt x="0" y="480"/>
                  <a:pt x="0" y="1073"/>
                </a:cubicBezTo>
                <a:cubicBezTo>
                  <a:pt x="0" y="1711"/>
                  <a:pt x="521" y="2137"/>
                  <a:pt x="1067" y="2137"/>
                </a:cubicBezTo>
                <a:cubicBezTo>
                  <a:pt x="1328" y="2137"/>
                  <a:pt x="1595" y="2039"/>
                  <a:pt x="1813" y="1821"/>
                </a:cubicBezTo>
                <a:cubicBezTo>
                  <a:pt x="2488" y="1154"/>
                  <a:pt x="2016" y="8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0" name="Google Shape;3390;p27"/>
          <p:cNvSpPr/>
          <p:nvPr/>
        </p:nvSpPr>
        <p:spPr>
          <a:xfrm>
            <a:off x="5291047" y="246419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1" name="Google Shape;3391;p27"/>
          <p:cNvSpPr/>
          <p:nvPr/>
        </p:nvSpPr>
        <p:spPr>
          <a:xfrm>
            <a:off x="5328798" y="182260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9" y="481"/>
                  <a:pt x="1" y="1066"/>
                </a:cubicBezTo>
                <a:cubicBezTo>
                  <a:pt x="1" y="1710"/>
                  <a:pt x="530" y="2138"/>
                  <a:pt x="1078" y="2138"/>
                </a:cubicBezTo>
                <a:cubicBezTo>
                  <a:pt x="1340" y="2138"/>
                  <a:pt x="1606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2" name="Google Shape;3392;p27"/>
          <p:cNvSpPr/>
          <p:nvPr/>
        </p:nvSpPr>
        <p:spPr>
          <a:xfrm>
            <a:off x="5328798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3" name="Google Shape;3393;p27"/>
          <p:cNvSpPr/>
          <p:nvPr/>
        </p:nvSpPr>
        <p:spPr>
          <a:xfrm>
            <a:off x="5328798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4" name="Google Shape;3394;p27"/>
          <p:cNvSpPr/>
          <p:nvPr/>
        </p:nvSpPr>
        <p:spPr>
          <a:xfrm>
            <a:off x="5328798" y="1935886"/>
            <a:ext cx="30900" cy="26379"/>
          </a:xfrm>
          <a:custGeom>
            <a:avLst/>
            <a:gdLst/>
            <a:ahLst/>
            <a:cxnLst/>
            <a:rect l="l" t="t" r="r" b="b"/>
            <a:pathLst>
              <a:path w="2495" h="2130" extrusionOk="0">
                <a:moveTo>
                  <a:pt x="1084" y="1"/>
                </a:moveTo>
                <a:cubicBezTo>
                  <a:pt x="1080" y="1"/>
                  <a:pt x="1077" y="1"/>
                  <a:pt x="1074" y="1"/>
                </a:cubicBezTo>
                <a:cubicBezTo>
                  <a:pt x="480" y="1"/>
                  <a:pt x="9" y="472"/>
                  <a:pt x="1" y="1066"/>
                </a:cubicBezTo>
                <a:cubicBezTo>
                  <a:pt x="1" y="1703"/>
                  <a:pt x="529" y="2129"/>
                  <a:pt x="1077" y="2129"/>
                </a:cubicBezTo>
                <a:cubicBezTo>
                  <a:pt x="1339" y="2129"/>
                  <a:pt x="1606" y="2032"/>
                  <a:pt x="1822" y="1813"/>
                </a:cubicBezTo>
                <a:cubicBezTo>
                  <a:pt x="2494" y="1149"/>
                  <a:pt x="2020" y="1"/>
                  <a:pt x="108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5" name="Google Shape;3395;p27"/>
          <p:cNvSpPr/>
          <p:nvPr/>
        </p:nvSpPr>
        <p:spPr>
          <a:xfrm>
            <a:off x="5328798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9"/>
                  <a:pt x="9" y="481"/>
                  <a:pt x="1" y="1066"/>
                </a:cubicBezTo>
                <a:cubicBezTo>
                  <a:pt x="1" y="1710"/>
                  <a:pt x="530" y="2138"/>
                  <a:pt x="1078" y="2138"/>
                </a:cubicBezTo>
                <a:cubicBezTo>
                  <a:pt x="1340" y="2138"/>
                  <a:pt x="1606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6" name="Google Shape;3396;p27"/>
          <p:cNvSpPr/>
          <p:nvPr/>
        </p:nvSpPr>
        <p:spPr>
          <a:xfrm>
            <a:off x="5328798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7" name="Google Shape;3397;p27"/>
          <p:cNvSpPr/>
          <p:nvPr/>
        </p:nvSpPr>
        <p:spPr>
          <a:xfrm>
            <a:off x="5328798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8" name="Google Shape;3398;p27"/>
          <p:cNvSpPr/>
          <p:nvPr/>
        </p:nvSpPr>
        <p:spPr>
          <a:xfrm>
            <a:off x="5328798" y="2086816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74" y="1"/>
                </a:moveTo>
                <a:cubicBezTo>
                  <a:pt x="480" y="1"/>
                  <a:pt x="9" y="472"/>
                  <a:pt x="1" y="1066"/>
                </a:cubicBezTo>
                <a:cubicBezTo>
                  <a:pt x="1" y="1707"/>
                  <a:pt x="527" y="2131"/>
                  <a:pt x="1074" y="2131"/>
                </a:cubicBezTo>
                <a:cubicBezTo>
                  <a:pt x="1337" y="2131"/>
                  <a:pt x="1605" y="2033"/>
                  <a:pt x="1822" y="1813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9" name="Google Shape;3399;p27"/>
          <p:cNvSpPr/>
          <p:nvPr/>
        </p:nvSpPr>
        <p:spPr>
          <a:xfrm>
            <a:off x="5328798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9"/>
                  <a:pt x="9" y="481"/>
                  <a:pt x="1" y="1074"/>
                </a:cubicBezTo>
                <a:cubicBezTo>
                  <a:pt x="1" y="1712"/>
                  <a:pt x="529" y="2138"/>
                  <a:pt x="1077" y="2138"/>
                </a:cubicBezTo>
                <a:cubicBezTo>
                  <a:pt x="1339" y="2138"/>
                  <a:pt x="1606" y="2040"/>
                  <a:pt x="1822" y="1822"/>
                </a:cubicBezTo>
                <a:cubicBezTo>
                  <a:pt x="2497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0" name="Google Shape;3400;p27"/>
          <p:cNvSpPr/>
          <p:nvPr/>
        </p:nvSpPr>
        <p:spPr>
          <a:xfrm>
            <a:off x="5328798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40"/>
                  <a:pt x="1822" y="1821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1" name="Google Shape;3401;p27"/>
          <p:cNvSpPr/>
          <p:nvPr/>
        </p:nvSpPr>
        <p:spPr>
          <a:xfrm>
            <a:off x="5328798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2" name="Google Shape;3402;p27"/>
          <p:cNvSpPr/>
          <p:nvPr/>
        </p:nvSpPr>
        <p:spPr>
          <a:xfrm>
            <a:off x="5328798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3" name="Google Shape;3403;p27"/>
          <p:cNvSpPr/>
          <p:nvPr/>
        </p:nvSpPr>
        <p:spPr>
          <a:xfrm>
            <a:off x="5328798" y="2275510"/>
            <a:ext cx="30999" cy="26466"/>
          </a:xfrm>
          <a:custGeom>
            <a:avLst/>
            <a:gdLst/>
            <a:ahLst/>
            <a:cxnLst/>
            <a:rect l="l" t="t" r="r" b="b"/>
            <a:pathLst>
              <a:path w="2503" h="2137" extrusionOk="0">
                <a:moveTo>
                  <a:pt x="1084" y="0"/>
                </a:moveTo>
                <a:cubicBezTo>
                  <a:pt x="1081" y="0"/>
                  <a:pt x="1077" y="0"/>
                  <a:pt x="1074" y="0"/>
                </a:cubicBez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7"/>
                  <a:pt x="1081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502" y="1149"/>
                  <a:pt x="2028" y="0"/>
                  <a:pt x="10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4" name="Google Shape;3404;p27"/>
          <p:cNvSpPr/>
          <p:nvPr/>
        </p:nvSpPr>
        <p:spPr>
          <a:xfrm>
            <a:off x="5328798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5" name="Google Shape;3405;p27"/>
          <p:cNvSpPr/>
          <p:nvPr/>
        </p:nvSpPr>
        <p:spPr>
          <a:xfrm>
            <a:off x="5328798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8"/>
                  <a:pt x="527" y="2131"/>
                  <a:pt x="1074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6" name="Google Shape;3406;p27"/>
          <p:cNvSpPr/>
          <p:nvPr/>
        </p:nvSpPr>
        <p:spPr>
          <a:xfrm>
            <a:off x="5328798" y="2426441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0" y="8"/>
                  <a:pt x="9" y="480"/>
                  <a:pt x="1" y="1073"/>
                </a:cubicBezTo>
                <a:cubicBezTo>
                  <a:pt x="1" y="1711"/>
                  <a:pt x="529" y="2137"/>
                  <a:pt x="1077" y="2137"/>
                </a:cubicBezTo>
                <a:cubicBezTo>
                  <a:pt x="1339" y="2137"/>
                  <a:pt x="1606" y="2039"/>
                  <a:pt x="1822" y="1821"/>
                </a:cubicBezTo>
                <a:cubicBezTo>
                  <a:pt x="2497" y="1154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7" name="Google Shape;3407;p27"/>
          <p:cNvSpPr/>
          <p:nvPr/>
        </p:nvSpPr>
        <p:spPr>
          <a:xfrm>
            <a:off x="5328798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9"/>
                  <a:pt x="9" y="480"/>
                  <a:pt x="1" y="1074"/>
                </a:cubicBezTo>
                <a:cubicBezTo>
                  <a:pt x="1" y="1712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8" name="Google Shape;3408;p27"/>
          <p:cNvSpPr/>
          <p:nvPr/>
        </p:nvSpPr>
        <p:spPr>
          <a:xfrm>
            <a:off x="5366562" y="182260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9" name="Google Shape;3409;p27"/>
          <p:cNvSpPr/>
          <p:nvPr/>
        </p:nvSpPr>
        <p:spPr>
          <a:xfrm>
            <a:off x="5366562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0" name="Google Shape;3410;p27"/>
          <p:cNvSpPr/>
          <p:nvPr/>
        </p:nvSpPr>
        <p:spPr>
          <a:xfrm>
            <a:off x="5366562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1" name="Google Shape;3411;p27"/>
          <p:cNvSpPr/>
          <p:nvPr/>
        </p:nvSpPr>
        <p:spPr>
          <a:xfrm>
            <a:off x="5366562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2" name="Google Shape;3412;p27"/>
          <p:cNvSpPr/>
          <p:nvPr/>
        </p:nvSpPr>
        <p:spPr>
          <a:xfrm>
            <a:off x="5366562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3" name="Google Shape;3413;p27"/>
          <p:cNvSpPr/>
          <p:nvPr/>
        </p:nvSpPr>
        <p:spPr>
          <a:xfrm>
            <a:off x="5366562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4" name="Google Shape;3414;p27"/>
          <p:cNvSpPr/>
          <p:nvPr/>
        </p:nvSpPr>
        <p:spPr>
          <a:xfrm>
            <a:off x="5366562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5" name="Google Shape;3415;p27"/>
          <p:cNvSpPr/>
          <p:nvPr/>
        </p:nvSpPr>
        <p:spPr>
          <a:xfrm>
            <a:off x="5366562" y="2086816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6" name="Google Shape;3416;p27"/>
          <p:cNvSpPr/>
          <p:nvPr/>
        </p:nvSpPr>
        <p:spPr>
          <a:xfrm>
            <a:off x="5366562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96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7" name="Google Shape;3417;p27"/>
          <p:cNvSpPr/>
          <p:nvPr/>
        </p:nvSpPr>
        <p:spPr>
          <a:xfrm>
            <a:off x="5366562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8" name="Google Shape;3418;p27"/>
          <p:cNvSpPr/>
          <p:nvPr/>
        </p:nvSpPr>
        <p:spPr>
          <a:xfrm>
            <a:off x="5366562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9" name="Google Shape;3419;p27"/>
          <p:cNvSpPr/>
          <p:nvPr/>
        </p:nvSpPr>
        <p:spPr>
          <a:xfrm>
            <a:off x="5366562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0" name="Google Shape;3420;p27"/>
          <p:cNvSpPr/>
          <p:nvPr/>
        </p:nvSpPr>
        <p:spPr>
          <a:xfrm>
            <a:off x="5366562" y="2275510"/>
            <a:ext cx="30987" cy="26466"/>
          </a:xfrm>
          <a:custGeom>
            <a:avLst/>
            <a:gdLst/>
            <a:ahLst/>
            <a:cxnLst/>
            <a:rect l="l" t="t" r="r" b="b"/>
            <a:pathLst>
              <a:path w="2502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1" y="2039"/>
                  <a:pt x="1829" y="1821"/>
                </a:cubicBezTo>
                <a:cubicBezTo>
                  <a:pt x="2502" y="1149"/>
                  <a:pt x="2028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1" name="Google Shape;3421;p27"/>
          <p:cNvSpPr/>
          <p:nvPr/>
        </p:nvSpPr>
        <p:spPr>
          <a:xfrm>
            <a:off x="5366562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2" name="Google Shape;3422;p27"/>
          <p:cNvSpPr/>
          <p:nvPr/>
        </p:nvSpPr>
        <p:spPr>
          <a:xfrm>
            <a:off x="5366562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8"/>
                  <a:pt x="526" y="2131"/>
                  <a:pt x="1073" y="2131"/>
                </a:cubicBezTo>
                <a:cubicBezTo>
                  <a:pt x="1336" y="2131"/>
                  <a:pt x="1605" y="2033"/>
                  <a:pt x="1821" y="1814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3" name="Google Shape;3423;p27"/>
          <p:cNvSpPr/>
          <p:nvPr/>
        </p:nvSpPr>
        <p:spPr>
          <a:xfrm>
            <a:off x="5366562" y="2426441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96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4" name="Google Shape;3424;p27"/>
          <p:cNvSpPr/>
          <p:nvPr/>
        </p:nvSpPr>
        <p:spPr>
          <a:xfrm>
            <a:off x="5366562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8" y="2137"/>
                  <a:pt x="1077" y="2137"/>
                </a:cubicBezTo>
                <a:cubicBezTo>
                  <a:pt x="1339" y="2137"/>
                  <a:pt x="1606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5" name="Google Shape;3425;p27"/>
          <p:cNvSpPr/>
          <p:nvPr/>
        </p:nvSpPr>
        <p:spPr>
          <a:xfrm>
            <a:off x="5366562" y="250195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6" name="Google Shape;3426;p27"/>
          <p:cNvSpPr/>
          <p:nvPr/>
        </p:nvSpPr>
        <p:spPr>
          <a:xfrm>
            <a:off x="5404313" y="1784857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0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1"/>
                  <a:pt x="525" y="2137"/>
                  <a:pt x="1074" y="2137"/>
                </a:cubicBezTo>
                <a:cubicBezTo>
                  <a:pt x="1336" y="2137"/>
                  <a:pt x="1604" y="2040"/>
                  <a:pt x="1822" y="1821"/>
                </a:cubicBezTo>
                <a:cubicBezTo>
                  <a:pt x="2488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7" name="Google Shape;3427;p27"/>
          <p:cNvSpPr/>
          <p:nvPr/>
        </p:nvSpPr>
        <p:spPr>
          <a:xfrm>
            <a:off x="5404313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8" name="Google Shape;3428;p27"/>
          <p:cNvSpPr/>
          <p:nvPr/>
        </p:nvSpPr>
        <p:spPr>
          <a:xfrm>
            <a:off x="5404313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9" name="Google Shape;3429;p27"/>
          <p:cNvSpPr/>
          <p:nvPr/>
        </p:nvSpPr>
        <p:spPr>
          <a:xfrm>
            <a:off x="5404313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0" name="Google Shape;3430;p27"/>
          <p:cNvSpPr/>
          <p:nvPr/>
        </p:nvSpPr>
        <p:spPr>
          <a:xfrm>
            <a:off x="5404313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4" y="2129"/>
                </a:cubicBezTo>
                <a:cubicBezTo>
                  <a:pt x="1336" y="2129"/>
                  <a:pt x="1604" y="2032"/>
                  <a:pt x="1822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1" name="Google Shape;3431;p27"/>
          <p:cNvSpPr/>
          <p:nvPr/>
        </p:nvSpPr>
        <p:spPr>
          <a:xfrm>
            <a:off x="5819452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2" name="Google Shape;3432;p27"/>
          <p:cNvSpPr/>
          <p:nvPr/>
        </p:nvSpPr>
        <p:spPr>
          <a:xfrm>
            <a:off x="5819452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3" name="Google Shape;3433;p27"/>
          <p:cNvSpPr/>
          <p:nvPr/>
        </p:nvSpPr>
        <p:spPr>
          <a:xfrm>
            <a:off x="5857104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4" name="Google Shape;3434;p27"/>
          <p:cNvSpPr/>
          <p:nvPr/>
        </p:nvSpPr>
        <p:spPr>
          <a:xfrm>
            <a:off x="5857104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5" name="Google Shape;3435;p27"/>
          <p:cNvSpPr/>
          <p:nvPr/>
        </p:nvSpPr>
        <p:spPr>
          <a:xfrm>
            <a:off x="5894868" y="182260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6" name="Google Shape;3436;p27"/>
          <p:cNvSpPr/>
          <p:nvPr/>
        </p:nvSpPr>
        <p:spPr>
          <a:xfrm>
            <a:off x="5894868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7" name="Google Shape;3437;p27"/>
          <p:cNvSpPr/>
          <p:nvPr/>
        </p:nvSpPr>
        <p:spPr>
          <a:xfrm>
            <a:off x="5894868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8" name="Google Shape;3438;p27"/>
          <p:cNvSpPr/>
          <p:nvPr/>
        </p:nvSpPr>
        <p:spPr>
          <a:xfrm>
            <a:off x="5932631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9" name="Google Shape;3439;p27"/>
          <p:cNvSpPr/>
          <p:nvPr/>
        </p:nvSpPr>
        <p:spPr>
          <a:xfrm>
            <a:off x="5932631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0" name="Google Shape;3440;p27"/>
          <p:cNvSpPr/>
          <p:nvPr/>
        </p:nvSpPr>
        <p:spPr>
          <a:xfrm>
            <a:off x="5970382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1" name="Google Shape;3441;p27"/>
          <p:cNvSpPr/>
          <p:nvPr/>
        </p:nvSpPr>
        <p:spPr>
          <a:xfrm>
            <a:off x="6196828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6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2" name="Google Shape;3442;p27"/>
          <p:cNvSpPr/>
          <p:nvPr/>
        </p:nvSpPr>
        <p:spPr>
          <a:xfrm>
            <a:off x="6008146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3" name="Google Shape;3443;p27"/>
          <p:cNvSpPr/>
          <p:nvPr/>
        </p:nvSpPr>
        <p:spPr>
          <a:xfrm>
            <a:off x="6045798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96" y="1147"/>
                  <a:pt x="2025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4" name="Google Shape;3444;p27"/>
          <p:cNvSpPr/>
          <p:nvPr/>
        </p:nvSpPr>
        <p:spPr>
          <a:xfrm>
            <a:off x="6083661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5" name="Google Shape;3445;p27"/>
          <p:cNvSpPr/>
          <p:nvPr/>
        </p:nvSpPr>
        <p:spPr>
          <a:xfrm>
            <a:off x="6159076" y="1898135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73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6"/>
                  <a:pt x="1821" y="1821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6" name="Google Shape;3446;p27"/>
          <p:cNvSpPr/>
          <p:nvPr/>
        </p:nvSpPr>
        <p:spPr>
          <a:xfrm>
            <a:off x="6121412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7" name="Google Shape;3447;p27"/>
          <p:cNvSpPr/>
          <p:nvPr/>
        </p:nvSpPr>
        <p:spPr>
          <a:xfrm>
            <a:off x="6083661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8" name="Google Shape;3448;p27"/>
          <p:cNvSpPr/>
          <p:nvPr/>
        </p:nvSpPr>
        <p:spPr>
          <a:xfrm>
            <a:off x="6045798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25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9" name="Google Shape;3449;p27"/>
          <p:cNvSpPr/>
          <p:nvPr/>
        </p:nvSpPr>
        <p:spPr>
          <a:xfrm>
            <a:off x="6008146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0" name="Google Shape;3450;p27"/>
          <p:cNvSpPr/>
          <p:nvPr/>
        </p:nvSpPr>
        <p:spPr>
          <a:xfrm>
            <a:off x="5970382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1" name="Google Shape;3451;p27"/>
          <p:cNvSpPr/>
          <p:nvPr/>
        </p:nvSpPr>
        <p:spPr>
          <a:xfrm>
            <a:off x="5970382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3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2" name="Google Shape;3452;p27"/>
          <p:cNvSpPr/>
          <p:nvPr/>
        </p:nvSpPr>
        <p:spPr>
          <a:xfrm>
            <a:off x="5932631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4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3" name="Google Shape;3453;p27"/>
          <p:cNvSpPr/>
          <p:nvPr/>
        </p:nvSpPr>
        <p:spPr>
          <a:xfrm>
            <a:off x="5894868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5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2" y="1813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4" name="Google Shape;3454;p27"/>
          <p:cNvSpPr/>
          <p:nvPr/>
        </p:nvSpPr>
        <p:spPr>
          <a:xfrm>
            <a:off x="5857104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3"/>
                  <a:pt x="525" y="2129"/>
                  <a:pt x="1074" y="2129"/>
                </a:cubicBezTo>
                <a:cubicBezTo>
                  <a:pt x="1336" y="2129"/>
                  <a:pt x="1604" y="2032"/>
                  <a:pt x="1822" y="1813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5" name="Google Shape;3455;p27"/>
          <p:cNvSpPr/>
          <p:nvPr/>
        </p:nvSpPr>
        <p:spPr>
          <a:xfrm>
            <a:off x="5819452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3" y="1813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6" name="Google Shape;3456;p27"/>
          <p:cNvSpPr/>
          <p:nvPr/>
        </p:nvSpPr>
        <p:spPr>
          <a:xfrm>
            <a:off x="5593007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7" name="Google Shape;3457;p27"/>
          <p:cNvSpPr/>
          <p:nvPr/>
        </p:nvSpPr>
        <p:spPr>
          <a:xfrm>
            <a:off x="5593007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8" name="Google Shape;3458;p27"/>
          <p:cNvSpPr/>
          <p:nvPr/>
        </p:nvSpPr>
        <p:spPr>
          <a:xfrm>
            <a:off x="5630758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9" name="Google Shape;3459;p27"/>
          <p:cNvSpPr/>
          <p:nvPr/>
        </p:nvSpPr>
        <p:spPr>
          <a:xfrm>
            <a:off x="5630758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0" name="Google Shape;3460;p27"/>
          <p:cNvSpPr/>
          <p:nvPr/>
        </p:nvSpPr>
        <p:spPr>
          <a:xfrm>
            <a:off x="5630758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4" y="1813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1" name="Google Shape;3461;p27"/>
          <p:cNvSpPr/>
          <p:nvPr/>
        </p:nvSpPr>
        <p:spPr>
          <a:xfrm>
            <a:off x="5630758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2" name="Google Shape;3462;p27"/>
          <p:cNvSpPr/>
          <p:nvPr/>
        </p:nvSpPr>
        <p:spPr>
          <a:xfrm>
            <a:off x="5630758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3" name="Google Shape;3463;p27"/>
          <p:cNvSpPr/>
          <p:nvPr/>
        </p:nvSpPr>
        <p:spPr>
          <a:xfrm>
            <a:off x="5630758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4" name="Google Shape;3464;p27"/>
          <p:cNvSpPr/>
          <p:nvPr/>
        </p:nvSpPr>
        <p:spPr>
          <a:xfrm>
            <a:off x="5630758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7"/>
                  <a:pt x="523" y="2131"/>
                  <a:pt x="1068" y="2131"/>
                </a:cubicBezTo>
                <a:cubicBezTo>
                  <a:pt x="1330" y="2131"/>
                  <a:pt x="1597" y="2033"/>
                  <a:pt x="1814" y="1813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5" name="Google Shape;3465;p27"/>
          <p:cNvSpPr/>
          <p:nvPr/>
        </p:nvSpPr>
        <p:spPr>
          <a:xfrm>
            <a:off x="5630758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74"/>
                </a:cubicBezTo>
                <a:cubicBezTo>
                  <a:pt x="1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4" y="1822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6" name="Google Shape;3466;p27"/>
          <p:cNvSpPr/>
          <p:nvPr/>
        </p:nvSpPr>
        <p:spPr>
          <a:xfrm>
            <a:off x="5630758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1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7" name="Google Shape;3467;p27"/>
          <p:cNvSpPr/>
          <p:nvPr/>
        </p:nvSpPr>
        <p:spPr>
          <a:xfrm>
            <a:off x="5668422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3" y="1"/>
                </a:moveTo>
                <a:cubicBezTo>
                  <a:pt x="480" y="1"/>
                  <a:pt x="9" y="480"/>
                  <a:pt x="0" y="1065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8" name="Google Shape;3468;p27"/>
          <p:cNvSpPr/>
          <p:nvPr/>
        </p:nvSpPr>
        <p:spPr>
          <a:xfrm>
            <a:off x="5668422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3" y="0"/>
                </a:moveTo>
                <a:cubicBezTo>
                  <a:pt x="480" y="0"/>
                  <a:pt x="9" y="480"/>
                  <a:pt x="0" y="1065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6"/>
                  <a:pt x="1821" y="1821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9" name="Google Shape;3469;p27"/>
          <p:cNvSpPr/>
          <p:nvPr/>
        </p:nvSpPr>
        <p:spPr>
          <a:xfrm>
            <a:off x="5668422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3" y="1"/>
                </a:moveTo>
                <a:cubicBezTo>
                  <a:pt x="480" y="1"/>
                  <a:pt x="9" y="472"/>
                  <a:pt x="0" y="1066"/>
                </a:cubicBezTo>
                <a:cubicBezTo>
                  <a:pt x="0" y="1703"/>
                  <a:pt x="529" y="2129"/>
                  <a:pt x="1077" y="2129"/>
                </a:cubicBezTo>
                <a:cubicBezTo>
                  <a:pt x="1339" y="2129"/>
                  <a:pt x="1606" y="2032"/>
                  <a:pt x="1821" y="1813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0" name="Google Shape;3470;p27"/>
          <p:cNvSpPr/>
          <p:nvPr/>
        </p:nvSpPr>
        <p:spPr>
          <a:xfrm>
            <a:off x="5668422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3" y="1"/>
                </a:moveTo>
                <a:cubicBezTo>
                  <a:pt x="480" y="1"/>
                  <a:pt x="9" y="481"/>
                  <a:pt x="0" y="1066"/>
                </a:cubicBezTo>
                <a:cubicBezTo>
                  <a:pt x="0" y="1710"/>
                  <a:pt x="529" y="2138"/>
                  <a:pt x="1078" y="2138"/>
                </a:cubicBezTo>
                <a:cubicBezTo>
                  <a:pt x="1340" y="2138"/>
                  <a:pt x="1606" y="2040"/>
                  <a:pt x="1821" y="1822"/>
                </a:cubicBezTo>
                <a:cubicBezTo>
                  <a:pt x="2496" y="1155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1" name="Google Shape;3471;p27"/>
          <p:cNvSpPr/>
          <p:nvPr/>
        </p:nvSpPr>
        <p:spPr>
          <a:xfrm>
            <a:off x="5668422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3" y="1"/>
                </a:moveTo>
                <a:cubicBezTo>
                  <a:pt x="480" y="1"/>
                  <a:pt x="9" y="480"/>
                  <a:pt x="0" y="1065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2" name="Google Shape;3472;p27"/>
          <p:cNvSpPr/>
          <p:nvPr/>
        </p:nvSpPr>
        <p:spPr>
          <a:xfrm>
            <a:off x="5668422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3" y="0"/>
                </a:moveTo>
                <a:cubicBezTo>
                  <a:pt x="480" y="0"/>
                  <a:pt x="9" y="480"/>
                  <a:pt x="0" y="1065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6"/>
                  <a:pt x="1821" y="1821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3" name="Google Shape;3473;p27"/>
          <p:cNvSpPr/>
          <p:nvPr/>
        </p:nvSpPr>
        <p:spPr>
          <a:xfrm>
            <a:off x="5668422" y="208681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3" y="1"/>
                </a:moveTo>
                <a:cubicBezTo>
                  <a:pt x="480" y="1"/>
                  <a:pt x="9" y="472"/>
                  <a:pt x="0" y="1066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4" name="Google Shape;3474;p27"/>
          <p:cNvSpPr/>
          <p:nvPr/>
        </p:nvSpPr>
        <p:spPr>
          <a:xfrm>
            <a:off x="5668422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3" y="1"/>
                </a:moveTo>
                <a:cubicBezTo>
                  <a:pt x="480" y="9"/>
                  <a:pt x="9" y="481"/>
                  <a:pt x="0" y="1074"/>
                </a:cubicBezTo>
                <a:cubicBezTo>
                  <a:pt x="0" y="1712"/>
                  <a:pt x="529" y="2138"/>
                  <a:pt x="1077" y="2138"/>
                </a:cubicBezTo>
                <a:cubicBezTo>
                  <a:pt x="1339" y="2138"/>
                  <a:pt x="1606" y="2040"/>
                  <a:pt x="1821" y="1822"/>
                </a:cubicBezTo>
                <a:cubicBezTo>
                  <a:pt x="2496" y="1155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5" name="Google Shape;3475;p27"/>
          <p:cNvSpPr/>
          <p:nvPr/>
        </p:nvSpPr>
        <p:spPr>
          <a:xfrm>
            <a:off x="5706174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6" name="Google Shape;3476;p27"/>
          <p:cNvSpPr/>
          <p:nvPr/>
        </p:nvSpPr>
        <p:spPr>
          <a:xfrm>
            <a:off x="5706174" y="189813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6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7" name="Google Shape;3477;p27"/>
          <p:cNvSpPr/>
          <p:nvPr/>
        </p:nvSpPr>
        <p:spPr>
          <a:xfrm>
            <a:off x="5706174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6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3"/>
                  <a:pt x="525" y="2129"/>
                  <a:pt x="1074" y="2129"/>
                </a:cubicBezTo>
                <a:cubicBezTo>
                  <a:pt x="1336" y="2129"/>
                  <a:pt x="1604" y="2032"/>
                  <a:pt x="1822" y="1813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8" name="Google Shape;3478;p27"/>
          <p:cNvSpPr/>
          <p:nvPr/>
        </p:nvSpPr>
        <p:spPr>
          <a:xfrm>
            <a:off x="5706174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9"/>
                  <a:pt x="9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9" name="Google Shape;3479;p27"/>
          <p:cNvSpPr/>
          <p:nvPr/>
        </p:nvSpPr>
        <p:spPr>
          <a:xfrm>
            <a:off x="5706174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0" name="Google Shape;3480;p27"/>
          <p:cNvSpPr/>
          <p:nvPr/>
        </p:nvSpPr>
        <p:spPr>
          <a:xfrm>
            <a:off x="5706174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6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1" name="Google Shape;3481;p27"/>
          <p:cNvSpPr/>
          <p:nvPr/>
        </p:nvSpPr>
        <p:spPr>
          <a:xfrm>
            <a:off x="5706174" y="2086816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6" y="1"/>
                </a:moveTo>
                <a:cubicBezTo>
                  <a:pt x="481" y="1"/>
                  <a:pt x="9" y="472"/>
                  <a:pt x="1" y="1066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3" y="2033"/>
                  <a:pt x="1822" y="1813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2" name="Google Shape;3482;p27"/>
          <p:cNvSpPr/>
          <p:nvPr/>
        </p:nvSpPr>
        <p:spPr>
          <a:xfrm>
            <a:off x="5706174" y="2124469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9"/>
                  <a:pt x="9" y="481"/>
                  <a:pt x="1" y="1074"/>
                </a:cubicBezTo>
                <a:cubicBezTo>
                  <a:pt x="1" y="1712"/>
                  <a:pt x="525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97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3" name="Google Shape;3483;p27"/>
          <p:cNvSpPr/>
          <p:nvPr/>
        </p:nvSpPr>
        <p:spPr>
          <a:xfrm>
            <a:off x="5743937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4" name="Google Shape;3484;p27"/>
          <p:cNvSpPr/>
          <p:nvPr/>
        </p:nvSpPr>
        <p:spPr>
          <a:xfrm>
            <a:off x="5743937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5" name="Google Shape;3485;p27"/>
          <p:cNvSpPr/>
          <p:nvPr/>
        </p:nvSpPr>
        <p:spPr>
          <a:xfrm>
            <a:off x="5743937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6" name="Google Shape;3486;p27"/>
          <p:cNvSpPr/>
          <p:nvPr/>
        </p:nvSpPr>
        <p:spPr>
          <a:xfrm>
            <a:off x="5781701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1" y="2133"/>
                </a:cubicBezTo>
                <a:cubicBezTo>
                  <a:pt x="1332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7" name="Google Shape;3487;p27"/>
          <p:cNvSpPr/>
          <p:nvPr/>
        </p:nvSpPr>
        <p:spPr>
          <a:xfrm>
            <a:off x="5781701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1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8" name="Google Shape;3488;p27"/>
          <p:cNvSpPr/>
          <p:nvPr/>
        </p:nvSpPr>
        <p:spPr>
          <a:xfrm>
            <a:off x="5781701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4" y="2129"/>
                  <a:pt x="1070" y="2129"/>
                </a:cubicBezTo>
                <a:cubicBezTo>
                  <a:pt x="1331" y="2129"/>
                  <a:pt x="1597" y="2032"/>
                  <a:pt x="1813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9" name="Google Shape;3489;p27"/>
          <p:cNvSpPr/>
          <p:nvPr/>
        </p:nvSpPr>
        <p:spPr>
          <a:xfrm>
            <a:off x="5781701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1" y="2138"/>
                </a:cubicBezTo>
                <a:cubicBezTo>
                  <a:pt x="1332" y="2138"/>
                  <a:pt x="1597" y="2040"/>
                  <a:pt x="1813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0" name="Google Shape;3490;p27"/>
          <p:cNvSpPr/>
          <p:nvPr/>
        </p:nvSpPr>
        <p:spPr>
          <a:xfrm>
            <a:off x="5743937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1" name="Google Shape;3491;p27"/>
          <p:cNvSpPr/>
          <p:nvPr/>
        </p:nvSpPr>
        <p:spPr>
          <a:xfrm>
            <a:off x="5743937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2" name="Google Shape;3492;p27"/>
          <p:cNvSpPr/>
          <p:nvPr/>
        </p:nvSpPr>
        <p:spPr>
          <a:xfrm>
            <a:off x="5743937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3" name="Google Shape;3493;p27"/>
          <p:cNvSpPr/>
          <p:nvPr/>
        </p:nvSpPr>
        <p:spPr>
          <a:xfrm>
            <a:off x="5743937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7"/>
                  <a:pt x="523" y="2131"/>
                  <a:pt x="1070" y="2131"/>
                </a:cubicBezTo>
                <a:cubicBezTo>
                  <a:pt x="1333" y="2131"/>
                  <a:pt x="1602" y="2033"/>
                  <a:pt x="1821" y="1813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4" name="Google Shape;3494;p27"/>
          <p:cNvSpPr/>
          <p:nvPr/>
        </p:nvSpPr>
        <p:spPr>
          <a:xfrm>
            <a:off x="5743937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5" name="Google Shape;3495;p27"/>
          <p:cNvSpPr/>
          <p:nvPr/>
        </p:nvSpPr>
        <p:spPr>
          <a:xfrm>
            <a:off x="5743937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6" name="Google Shape;3496;p27"/>
          <p:cNvSpPr/>
          <p:nvPr/>
        </p:nvSpPr>
        <p:spPr>
          <a:xfrm>
            <a:off x="5706174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1"/>
                  <a:pt x="9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1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7" name="Google Shape;3497;p27"/>
          <p:cNvSpPr/>
          <p:nvPr/>
        </p:nvSpPr>
        <p:spPr>
          <a:xfrm>
            <a:off x="5668422" y="216223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3" y="1"/>
                </a:moveTo>
                <a:cubicBezTo>
                  <a:pt x="480" y="1"/>
                  <a:pt x="9" y="480"/>
                  <a:pt x="0" y="1065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40" y="2137"/>
                  <a:pt x="1606" y="2040"/>
                  <a:pt x="1821" y="1821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8" name="Google Shape;3498;p27"/>
          <p:cNvSpPr/>
          <p:nvPr/>
        </p:nvSpPr>
        <p:spPr>
          <a:xfrm>
            <a:off x="5668422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3" y="0"/>
                </a:moveTo>
                <a:cubicBezTo>
                  <a:pt x="480" y="0"/>
                  <a:pt x="9" y="480"/>
                  <a:pt x="0" y="1065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6"/>
                  <a:pt x="1821" y="1821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9" name="Google Shape;3499;p27"/>
          <p:cNvSpPr/>
          <p:nvPr/>
        </p:nvSpPr>
        <p:spPr>
          <a:xfrm>
            <a:off x="5630758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0" name="Google Shape;3500;p27"/>
          <p:cNvSpPr/>
          <p:nvPr/>
        </p:nvSpPr>
        <p:spPr>
          <a:xfrm>
            <a:off x="5404313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1" name="Google Shape;3501;p27"/>
          <p:cNvSpPr/>
          <p:nvPr/>
        </p:nvSpPr>
        <p:spPr>
          <a:xfrm>
            <a:off x="5404313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2" name="Google Shape;3502;p27"/>
          <p:cNvSpPr/>
          <p:nvPr/>
        </p:nvSpPr>
        <p:spPr>
          <a:xfrm>
            <a:off x="5404313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3" name="Google Shape;3503;p27"/>
          <p:cNvSpPr/>
          <p:nvPr/>
        </p:nvSpPr>
        <p:spPr>
          <a:xfrm>
            <a:off x="5404313" y="208681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5"/>
                  <a:pt x="525" y="2132"/>
                  <a:pt x="1072" y="2132"/>
                </a:cubicBezTo>
                <a:cubicBezTo>
                  <a:pt x="1332" y="2132"/>
                  <a:pt x="1597" y="2036"/>
                  <a:pt x="1814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4" name="Google Shape;3504;p27"/>
          <p:cNvSpPr/>
          <p:nvPr/>
        </p:nvSpPr>
        <p:spPr>
          <a:xfrm>
            <a:off x="5404313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1"/>
                  <a:pt x="1" y="1074"/>
                </a:cubicBezTo>
                <a:cubicBezTo>
                  <a:pt x="1" y="1712"/>
                  <a:pt x="525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5" name="Google Shape;3505;p27"/>
          <p:cNvSpPr/>
          <p:nvPr/>
        </p:nvSpPr>
        <p:spPr>
          <a:xfrm>
            <a:off x="5404313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1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6" name="Google Shape;3506;p27"/>
          <p:cNvSpPr/>
          <p:nvPr/>
        </p:nvSpPr>
        <p:spPr>
          <a:xfrm>
            <a:off x="5404313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7" name="Google Shape;3507;p27"/>
          <p:cNvSpPr/>
          <p:nvPr/>
        </p:nvSpPr>
        <p:spPr>
          <a:xfrm>
            <a:off x="5404313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8" name="Google Shape;3508;p27"/>
          <p:cNvSpPr/>
          <p:nvPr/>
        </p:nvSpPr>
        <p:spPr>
          <a:xfrm>
            <a:off x="5404313" y="2275510"/>
            <a:ext cx="30900" cy="26466"/>
          </a:xfrm>
          <a:custGeom>
            <a:avLst/>
            <a:gdLst/>
            <a:ahLst/>
            <a:cxnLst/>
            <a:rect l="l" t="t" r="r" b="b"/>
            <a:pathLst>
              <a:path w="2495" h="2137" extrusionOk="0">
                <a:moveTo>
                  <a:pt x="1076" y="0"/>
                </a:moveTo>
                <a:cubicBezTo>
                  <a:pt x="1072" y="0"/>
                  <a:pt x="1069" y="0"/>
                  <a:pt x="1066" y="0"/>
                </a:cubicBez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30" y="2137"/>
                  <a:pt x="1078" y="2137"/>
                </a:cubicBezTo>
                <a:cubicBezTo>
                  <a:pt x="1340" y="2137"/>
                  <a:pt x="1606" y="2039"/>
                  <a:pt x="1822" y="1821"/>
                </a:cubicBezTo>
                <a:cubicBezTo>
                  <a:pt x="2494" y="1149"/>
                  <a:pt x="2020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9" name="Google Shape;3509;p27"/>
          <p:cNvSpPr/>
          <p:nvPr/>
        </p:nvSpPr>
        <p:spPr>
          <a:xfrm>
            <a:off x="5404313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0" name="Google Shape;3510;p27"/>
          <p:cNvSpPr/>
          <p:nvPr/>
        </p:nvSpPr>
        <p:spPr>
          <a:xfrm>
            <a:off x="5404313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3" y="2033"/>
                  <a:pt x="1822" y="1814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1" name="Google Shape;3511;p27"/>
          <p:cNvSpPr/>
          <p:nvPr/>
        </p:nvSpPr>
        <p:spPr>
          <a:xfrm>
            <a:off x="5404313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80" y="0"/>
                  <a:pt x="1" y="480"/>
                  <a:pt x="1" y="1073"/>
                </a:cubicBezTo>
                <a:cubicBezTo>
                  <a:pt x="1" y="1711"/>
                  <a:pt x="522" y="2137"/>
                  <a:pt x="1067" y="2137"/>
                </a:cubicBezTo>
                <a:cubicBezTo>
                  <a:pt x="1329" y="2137"/>
                  <a:pt x="1595" y="2039"/>
                  <a:pt x="1814" y="1821"/>
                </a:cubicBezTo>
                <a:cubicBezTo>
                  <a:pt x="2488" y="1154"/>
                  <a:pt x="2017" y="8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2" name="Google Shape;3512;p27"/>
          <p:cNvSpPr/>
          <p:nvPr/>
        </p:nvSpPr>
        <p:spPr>
          <a:xfrm>
            <a:off x="5404313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74"/>
                </a:cubicBezTo>
                <a:cubicBezTo>
                  <a:pt x="1" y="1712"/>
                  <a:pt x="525" y="2137"/>
                  <a:pt x="1074" y="2137"/>
                </a:cubicBezTo>
                <a:cubicBezTo>
                  <a:pt x="1336" y="2137"/>
                  <a:pt x="1604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3" name="Google Shape;3513;p27"/>
          <p:cNvSpPr/>
          <p:nvPr/>
        </p:nvSpPr>
        <p:spPr>
          <a:xfrm>
            <a:off x="5404313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4" name="Google Shape;3514;p27"/>
          <p:cNvSpPr/>
          <p:nvPr/>
        </p:nvSpPr>
        <p:spPr>
          <a:xfrm>
            <a:off x="5404313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5" name="Google Shape;3515;p27"/>
          <p:cNvSpPr/>
          <p:nvPr/>
        </p:nvSpPr>
        <p:spPr>
          <a:xfrm>
            <a:off x="5442076" y="1784857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0"/>
                </a:moveTo>
                <a:cubicBezTo>
                  <a:pt x="472" y="9"/>
                  <a:pt x="0" y="480"/>
                  <a:pt x="0" y="1074"/>
                </a:cubicBezTo>
                <a:cubicBezTo>
                  <a:pt x="0" y="1711"/>
                  <a:pt x="525" y="2137"/>
                  <a:pt x="1071" y="2137"/>
                </a:cubicBezTo>
                <a:cubicBezTo>
                  <a:pt x="1332" y="2137"/>
                  <a:pt x="1598" y="2040"/>
                  <a:pt x="1813" y="1821"/>
                </a:cubicBezTo>
                <a:cubicBezTo>
                  <a:pt x="2488" y="1155"/>
                  <a:pt x="2016" y="9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6" name="Google Shape;3516;p27"/>
          <p:cNvSpPr/>
          <p:nvPr/>
        </p:nvSpPr>
        <p:spPr>
          <a:xfrm>
            <a:off x="5442076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1"/>
                  <a:pt x="0" y="1066"/>
                </a:cubicBezTo>
                <a:cubicBezTo>
                  <a:pt x="0" y="1710"/>
                  <a:pt x="526" y="2138"/>
                  <a:pt x="1072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7" name="Google Shape;3517;p27"/>
          <p:cNvSpPr/>
          <p:nvPr/>
        </p:nvSpPr>
        <p:spPr>
          <a:xfrm>
            <a:off x="5442076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8" name="Google Shape;3518;p27"/>
          <p:cNvSpPr/>
          <p:nvPr/>
        </p:nvSpPr>
        <p:spPr>
          <a:xfrm>
            <a:off x="5442076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72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9" name="Google Shape;3519;p27"/>
          <p:cNvSpPr/>
          <p:nvPr/>
        </p:nvSpPr>
        <p:spPr>
          <a:xfrm>
            <a:off x="5442076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3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0" name="Google Shape;3520;p27"/>
          <p:cNvSpPr/>
          <p:nvPr/>
        </p:nvSpPr>
        <p:spPr>
          <a:xfrm>
            <a:off x="5442076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1"/>
                  <a:pt x="0" y="1066"/>
                </a:cubicBezTo>
                <a:cubicBezTo>
                  <a:pt x="0" y="1710"/>
                  <a:pt x="526" y="2138"/>
                  <a:pt x="1072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1" name="Google Shape;3521;p27"/>
          <p:cNvSpPr/>
          <p:nvPr/>
        </p:nvSpPr>
        <p:spPr>
          <a:xfrm>
            <a:off x="5442076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2" name="Google Shape;3522;p27"/>
          <p:cNvSpPr/>
          <p:nvPr/>
        </p:nvSpPr>
        <p:spPr>
          <a:xfrm>
            <a:off x="5442076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3" name="Google Shape;3523;p27"/>
          <p:cNvSpPr/>
          <p:nvPr/>
        </p:nvSpPr>
        <p:spPr>
          <a:xfrm>
            <a:off x="5442076" y="208681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4" name="Google Shape;3524;p27"/>
          <p:cNvSpPr/>
          <p:nvPr/>
        </p:nvSpPr>
        <p:spPr>
          <a:xfrm>
            <a:off x="5442076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9"/>
                  <a:pt x="0" y="481"/>
                  <a:pt x="0" y="1074"/>
                </a:cubicBezTo>
                <a:cubicBezTo>
                  <a:pt x="0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55"/>
                  <a:pt x="2016" y="9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5" name="Google Shape;3525;p27"/>
          <p:cNvSpPr/>
          <p:nvPr/>
        </p:nvSpPr>
        <p:spPr>
          <a:xfrm>
            <a:off x="5442076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1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6" name="Google Shape;3526;p27"/>
          <p:cNvSpPr/>
          <p:nvPr/>
        </p:nvSpPr>
        <p:spPr>
          <a:xfrm>
            <a:off x="5442076" y="2199996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7" name="Google Shape;3527;p27"/>
          <p:cNvSpPr/>
          <p:nvPr/>
        </p:nvSpPr>
        <p:spPr>
          <a:xfrm>
            <a:off x="5442076" y="223774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8" name="Google Shape;3528;p27"/>
          <p:cNvSpPr/>
          <p:nvPr/>
        </p:nvSpPr>
        <p:spPr>
          <a:xfrm>
            <a:off x="5442076" y="2275510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9" name="Google Shape;3529;p27"/>
          <p:cNvSpPr/>
          <p:nvPr/>
        </p:nvSpPr>
        <p:spPr>
          <a:xfrm>
            <a:off x="5442076" y="231326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0" name="Google Shape;3530;p27"/>
          <p:cNvSpPr/>
          <p:nvPr/>
        </p:nvSpPr>
        <p:spPr>
          <a:xfrm>
            <a:off x="5442076" y="2388776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1" name="Google Shape;3531;p27"/>
          <p:cNvSpPr/>
          <p:nvPr/>
        </p:nvSpPr>
        <p:spPr>
          <a:xfrm>
            <a:off x="5442076" y="2426441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72" y="8"/>
                  <a:pt x="0" y="480"/>
                  <a:pt x="0" y="1073"/>
                </a:cubicBezTo>
                <a:cubicBezTo>
                  <a:pt x="0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54"/>
                  <a:pt x="2016" y="8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2" name="Google Shape;3532;p27"/>
          <p:cNvSpPr/>
          <p:nvPr/>
        </p:nvSpPr>
        <p:spPr>
          <a:xfrm>
            <a:off x="5442076" y="246419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3" name="Google Shape;3533;p27"/>
          <p:cNvSpPr/>
          <p:nvPr/>
        </p:nvSpPr>
        <p:spPr>
          <a:xfrm>
            <a:off x="5442076" y="2577470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4" name="Google Shape;3534;p27"/>
          <p:cNvSpPr/>
          <p:nvPr/>
        </p:nvSpPr>
        <p:spPr>
          <a:xfrm>
            <a:off x="5442076" y="253970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5" name="Google Shape;3535;p27"/>
          <p:cNvSpPr/>
          <p:nvPr/>
        </p:nvSpPr>
        <p:spPr>
          <a:xfrm>
            <a:off x="5442076" y="250195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6" name="Google Shape;3536;p27"/>
          <p:cNvSpPr/>
          <p:nvPr/>
        </p:nvSpPr>
        <p:spPr>
          <a:xfrm>
            <a:off x="5479827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7" name="Google Shape;3537;p27"/>
          <p:cNvSpPr/>
          <p:nvPr/>
        </p:nvSpPr>
        <p:spPr>
          <a:xfrm>
            <a:off x="5479827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8" name="Google Shape;3538;p27"/>
          <p:cNvSpPr/>
          <p:nvPr/>
        </p:nvSpPr>
        <p:spPr>
          <a:xfrm>
            <a:off x="5479827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4" y="1813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9" name="Google Shape;3539;p27"/>
          <p:cNvSpPr/>
          <p:nvPr/>
        </p:nvSpPr>
        <p:spPr>
          <a:xfrm>
            <a:off x="5479827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0" name="Google Shape;3540;p27"/>
          <p:cNvSpPr/>
          <p:nvPr/>
        </p:nvSpPr>
        <p:spPr>
          <a:xfrm>
            <a:off x="5479827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1" name="Google Shape;3541;p27"/>
          <p:cNvSpPr/>
          <p:nvPr/>
        </p:nvSpPr>
        <p:spPr>
          <a:xfrm>
            <a:off x="5479827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2" name="Google Shape;3542;p27"/>
          <p:cNvSpPr/>
          <p:nvPr/>
        </p:nvSpPr>
        <p:spPr>
          <a:xfrm>
            <a:off x="5479827" y="208681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3" name="Google Shape;3543;p27"/>
          <p:cNvSpPr/>
          <p:nvPr/>
        </p:nvSpPr>
        <p:spPr>
          <a:xfrm>
            <a:off x="5479827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74"/>
                </a:cubicBezTo>
                <a:cubicBezTo>
                  <a:pt x="1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4" y="1822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4" name="Google Shape;3544;p27"/>
          <p:cNvSpPr/>
          <p:nvPr/>
        </p:nvSpPr>
        <p:spPr>
          <a:xfrm>
            <a:off x="5479827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1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5" name="Google Shape;3545;p27"/>
          <p:cNvSpPr/>
          <p:nvPr/>
        </p:nvSpPr>
        <p:spPr>
          <a:xfrm>
            <a:off x="5479827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6" name="Google Shape;3546;p27"/>
          <p:cNvSpPr/>
          <p:nvPr/>
        </p:nvSpPr>
        <p:spPr>
          <a:xfrm>
            <a:off x="5479827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7" name="Google Shape;3547;p27"/>
          <p:cNvSpPr/>
          <p:nvPr/>
        </p:nvSpPr>
        <p:spPr>
          <a:xfrm>
            <a:off x="5479827" y="2275510"/>
            <a:ext cx="30900" cy="26466"/>
          </a:xfrm>
          <a:custGeom>
            <a:avLst/>
            <a:gdLst/>
            <a:ahLst/>
            <a:cxnLst/>
            <a:rect l="l" t="t" r="r" b="b"/>
            <a:pathLst>
              <a:path w="2495" h="2137" extrusionOk="0">
                <a:moveTo>
                  <a:pt x="1076" y="0"/>
                </a:moveTo>
                <a:cubicBezTo>
                  <a:pt x="1073" y="0"/>
                  <a:pt x="1069" y="0"/>
                  <a:pt x="1066" y="0"/>
                </a:cubicBez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39"/>
                  <a:pt x="1822" y="1821"/>
                </a:cubicBezTo>
                <a:cubicBezTo>
                  <a:pt x="2494" y="1149"/>
                  <a:pt x="2020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8" name="Google Shape;3548;p27"/>
          <p:cNvSpPr/>
          <p:nvPr/>
        </p:nvSpPr>
        <p:spPr>
          <a:xfrm>
            <a:off x="5479827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9" name="Google Shape;3549;p27"/>
          <p:cNvSpPr/>
          <p:nvPr/>
        </p:nvSpPr>
        <p:spPr>
          <a:xfrm>
            <a:off x="5479827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8"/>
                  <a:pt x="523" y="2131"/>
                  <a:pt x="1068" y="2131"/>
                </a:cubicBezTo>
                <a:cubicBezTo>
                  <a:pt x="1330" y="2131"/>
                  <a:pt x="1597" y="2033"/>
                  <a:pt x="1814" y="1814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0" name="Google Shape;3550;p27"/>
          <p:cNvSpPr/>
          <p:nvPr/>
        </p:nvSpPr>
        <p:spPr>
          <a:xfrm>
            <a:off x="5479827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8"/>
                  <a:pt x="1" y="480"/>
                  <a:pt x="1" y="1073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4" y="1821"/>
                </a:cubicBezTo>
                <a:cubicBezTo>
                  <a:pt x="2489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1" name="Google Shape;3551;p27"/>
          <p:cNvSpPr/>
          <p:nvPr/>
        </p:nvSpPr>
        <p:spPr>
          <a:xfrm>
            <a:off x="5479827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2" name="Google Shape;3552;p27"/>
          <p:cNvSpPr/>
          <p:nvPr/>
        </p:nvSpPr>
        <p:spPr>
          <a:xfrm>
            <a:off x="5479827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74"/>
                </a:cubicBezTo>
                <a:cubicBezTo>
                  <a:pt x="1" y="1712"/>
                  <a:pt x="525" y="2137"/>
                  <a:pt x="1071" y="2137"/>
                </a:cubicBezTo>
                <a:cubicBezTo>
                  <a:pt x="1332" y="2137"/>
                  <a:pt x="1598" y="2040"/>
                  <a:pt x="1814" y="1822"/>
                </a:cubicBezTo>
                <a:cubicBezTo>
                  <a:pt x="2489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3" name="Google Shape;3553;p27"/>
          <p:cNvSpPr/>
          <p:nvPr/>
        </p:nvSpPr>
        <p:spPr>
          <a:xfrm>
            <a:off x="5517591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4" name="Google Shape;3554;p27"/>
          <p:cNvSpPr/>
          <p:nvPr/>
        </p:nvSpPr>
        <p:spPr>
          <a:xfrm>
            <a:off x="5517591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5" name="Google Shape;3555;p27"/>
          <p:cNvSpPr/>
          <p:nvPr/>
        </p:nvSpPr>
        <p:spPr>
          <a:xfrm>
            <a:off x="5517591" y="1935886"/>
            <a:ext cx="30788" cy="26379"/>
          </a:xfrm>
          <a:custGeom>
            <a:avLst/>
            <a:gdLst/>
            <a:ahLst/>
            <a:cxnLst/>
            <a:rect l="l" t="t" r="r" b="b"/>
            <a:pathLst>
              <a:path w="2486" h="2130" extrusionOk="0">
                <a:moveTo>
                  <a:pt x="1075" y="1"/>
                </a:moveTo>
                <a:cubicBezTo>
                  <a:pt x="1072" y="1"/>
                  <a:pt x="1069" y="1"/>
                  <a:pt x="1065" y="1"/>
                </a:cubicBezTo>
                <a:cubicBezTo>
                  <a:pt x="472" y="1"/>
                  <a:pt x="0" y="472"/>
                  <a:pt x="0" y="1066"/>
                </a:cubicBezTo>
                <a:cubicBezTo>
                  <a:pt x="0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3" y="1813"/>
                </a:cubicBezTo>
                <a:cubicBezTo>
                  <a:pt x="2486" y="1149"/>
                  <a:pt x="2012" y="1"/>
                  <a:pt x="10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6" name="Google Shape;3556;p27"/>
          <p:cNvSpPr/>
          <p:nvPr/>
        </p:nvSpPr>
        <p:spPr>
          <a:xfrm>
            <a:off x="5517591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9"/>
                  <a:pt x="0" y="481"/>
                  <a:pt x="0" y="1066"/>
                </a:cubicBezTo>
                <a:cubicBezTo>
                  <a:pt x="0" y="1710"/>
                  <a:pt x="526" y="2138"/>
                  <a:pt x="1072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7" name="Google Shape;3557;p27"/>
          <p:cNvSpPr/>
          <p:nvPr/>
        </p:nvSpPr>
        <p:spPr>
          <a:xfrm>
            <a:off x="5517591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8" name="Google Shape;3558;p27"/>
          <p:cNvSpPr/>
          <p:nvPr/>
        </p:nvSpPr>
        <p:spPr>
          <a:xfrm>
            <a:off x="5517591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9" name="Google Shape;3559;p27"/>
          <p:cNvSpPr/>
          <p:nvPr/>
        </p:nvSpPr>
        <p:spPr>
          <a:xfrm>
            <a:off x="5517591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7"/>
                  <a:pt x="523" y="2131"/>
                  <a:pt x="1067" y="2131"/>
                </a:cubicBezTo>
                <a:cubicBezTo>
                  <a:pt x="1329" y="2131"/>
                  <a:pt x="1597" y="2033"/>
                  <a:pt x="1813" y="1813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0" name="Google Shape;3560;p27"/>
          <p:cNvSpPr/>
          <p:nvPr/>
        </p:nvSpPr>
        <p:spPr>
          <a:xfrm>
            <a:off x="5517591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9"/>
                  <a:pt x="0" y="481"/>
                  <a:pt x="0" y="1074"/>
                </a:cubicBezTo>
                <a:cubicBezTo>
                  <a:pt x="0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1" name="Google Shape;3561;p27"/>
          <p:cNvSpPr/>
          <p:nvPr/>
        </p:nvSpPr>
        <p:spPr>
          <a:xfrm>
            <a:off x="5517591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1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2" name="Google Shape;3562;p27"/>
          <p:cNvSpPr/>
          <p:nvPr/>
        </p:nvSpPr>
        <p:spPr>
          <a:xfrm>
            <a:off x="5517591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3" name="Google Shape;3563;p27"/>
          <p:cNvSpPr/>
          <p:nvPr/>
        </p:nvSpPr>
        <p:spPr>
          <a:xfrm>
            <a:off x="5517591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4" name="Google Shape;3564;p27"/>
          <p:cNvSpPr/>
          <p:nvPr/>
        </p:nvSpPr>
        <p:spPr>
          <a:xfrm>
            <a:off x="5517591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5" name="Google Shape;3565;p27"/>
          <p:cNvSpPr/>
          <p:nvPr/>
        </p:nvSpPr>
        <p:spPr>
          <a:xfrm>
            <a:off x="5517591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6" name="Google Shape;3566;p27"/>
          <p:cNvSpPr/>
          <p:nvPr/>
        </p:nvSpPr>
        <p:spPr>
          <a:xfrm>
            <a:off x="5517492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73" y="1"/>
                </a:moveTo>
                <a:cubicBezTo>
                  <a:pt x="480" y="1"/>
                  <a:pt x="8" y="480"/>
                  <a:pt x="0" y="1066"/>
                </a:cubicBezTo>
                <a:cubicBezTo>
                  <a:pt x="0" y="1708"/>
                  <a:pt x="526" y="2131"/>
                  <a:pt x="1073" y="2131"/>
                </a:cubicBezTo>
                <a:cubicBezTo>
                  <a:pt x="1336" y="2131"/>
                  <a:pt x="1605" y="2033"/>
                  <a:pt x="1821" y="1814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7" name="Google Shape;3567;p27"/>
          <p:cNvSpPr/>
          <p:nvPr/>
        </p:nvSpPr>
        <p:spPr>
          <a:xfrm>
            <a:off x="5517591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72" y="8"/>
                  <a:pt x="0" y="480"/>
                  <a:pt x="0" y="1073"/>
                </a:cubicBezTo>
                <a:cubicBezTo>
                  <a:pt x="0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54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8" name="Google Shape;3568;p27"/>
          <p:cNvSpPr/>
          <p:nvPr/>
        </p:nvSpPr>
        <p:spPr>
          <a:xfrm>
            <a:off x="5517492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3" y="1"/>
                </a:moveTo>
                <a:cubicBezTo>
                  <a:pt x="480" y="9"/>
                  <a:pt x="8" y="480"/>
                  <a:pt x="0" y="1074"/>
                </a:cubicBezTo>
                <a:cubicBezTo>
                  <a:pt x="0" y="1712"/>
                  <a:pt x="529" y="2137"/>
                  <a:pt x="1077" y="2137"/>
                </a:cubicBezTo>
                <a:cubicBezTo>
                  <a:pt x="1339" y="2137"/>
                  <a:pt x="1606" y="2040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9" name="Google Shape;3569;p27"/>
          <p:cNvSpPr/>
          <p:nvPr/>
        </p:nvSpPr>
        <p:spPr>
          <a:xfrm>
            <a:off x="5555355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57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08" y="1"/>
                  <a:pt x="105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0" name="Google Shape;3570;p27"/>
          <p:cNvSpPr/>
          <p:nvPr/>
        </p:nvSpPr>
        <p:spPr>
          <a:xfrm>
            <a:off x="5555355" y="1898135"/>
            <a:ext cx="30788" cy="26392"/>
          </a:xfrm>
          <a:custGeom>
            <a:avLst/>
            <a:gdLst/>
            <a:ahLst/>
            <a:cxnLst/>
            <a:rect l="l" t="t" r="r" b="b"/>
            <a:pathLst>
              <a:path w="2486" h="2131" extrusionOk="0">
                <a:moveTo>
                  <a:pt x="1067" y="0"/>
                </a:moveTo>
                <a:cubicBezTo>
                  <a:pt x="1064" y="0"/>
                  <a:pt x="1060" y="0"/>
                  <a:pt x="1057" y="0"/>
                </a:cubicBezTo>
                <a:cubicBezTo>
                  <a:pt x="472" y="0"/>
                  <a:pt x="0" y="480"/>
                  <a:pt x="0" y="1065"/>
                </a:cubicBezTo>
                <a:cubicBezTo>
                  <a:pt x="0" y="1707"/>
                  <a:pt x="522" y="2130"/>
                  <a:pt x="1067" y="2130"/>
                </a:cubicBezTo>
                <a:cubicBezTo>
                  <a:pt x="1329" y="2130"/>
                  <a:pt x="1596" y="2032"/>
                  <a:pt x="1813" y="1813"/>
                </a:cubicBezTo>
                <a:cubicBezTo>
                  <a:pt x="2485" y="1149"/>
                  <a:pt x="2011" y="0"/>
                  <a:pt x="10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1" name="Google Shape;3571;p27"/>
          <p:cNvSpPr/>
          <p:nvPr/>
        </p:nvSpPr>
        <p:spPr>
          <a:xfrm>
            <a:off x="5555355" y="1935886"/>
            <a:ext cx="30788" cy="26392"/>
          </a:xfrm>
          <a:custGeom>
            <a:avLst/>
            <a:gdLst/>
            <a:ahLst/>
            <a:cxnLst/>
            <a:rect l="l" t="t" r="r" b="b"/>
            <a:pathLst>
              <a:path w="2486" h="2131" extrusionOk="0">
                <a:moveTo>
                  <a:pt x="1067" y="1"/>
                </a:moveTo>
                <a:cubicBezTo>
                  <a:pt x="1064" y="1"/>
                  <a:pt x="1060" y="1"/>
                  <a:pt x="1057" y="1"/>
                </a:cubicBezTo>
                <a:cubicBezTo>
                  <a:pt x="472" y="1"/>
                  <a:pt x="0" y="472"/>
                  <a:pt x="0" y="1066"/>
                </a:cubicBezTo>
                <a:cubicBezTo>
                  <a:pt x="0" y="1708"/>
                  <a:pt x="522" y="2131"/>
                  <a:pt x="1067" y="2131"/>
                </a:cubicBezTo>
                <a:cubicBezTo>
                  <a:pt x="1329" y="2131"/>
                  <a:pt x="1596" y="2033"/>
                  <a:pt x="1813" y="1813"/>
                </a:cubicBezTo>
                <a:cubicBezTo>
                  <a:pt x="2485" y="1141"/>
                  <a:pt x="2011" y="1"/>
                  <a:pt x="10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2" name="Google Shape;3572;p27"/>
          <p:cNvSpPr/>
          <p:nvPr/>
        </p:nvSpPr>
        <p:spPr>
          <a:xfrm>
            <a:off x="5555355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57" y="1"/>
                </a:moveTo>
                <a:cubicBezTo>
                  <a:pt x="472" y="9"/>
                  <a:pt x="0" y="481"/>
                  <a:pt x="0" y="1066"/>
                </a:cubicBezTo>
                <a:cubicBezTo>
                  <a:pt x="0" y="1710"/>
                  <a:pt x="525" y="2138"/>
                  <a:pt x="1071" y="2138"/>
                </a:cubicBezTo>
                <a:cubicBezTo>
                  <a:pt x="1332" y="2138"/>
                  <a:pt x="1597" y="2040"/>
                  <a:pt x="1813" y="1822"/>
                </a:cubicBezTo>
                <a:cubicBezTo>
                  <a:pt x="2488" y="1147"/>
                  <a:pt x="2008" y="1"/>
                  <a:pt x="105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3" name="Google Shape;3573;p27"/>
          <p:cNvSpPr/>
          <p:nvPr/>
        </p:nvSpPr>
        <p:spPr>
          <a:xfrm>
            <a:off x="5555355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57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08" y="1"/>
                  <a:pt x="105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4" name="Google Shape;3574;p27"/>
          <p:cNvSpPr/>
          <p:nvPr/>
        </p:nvSpPr>
        <p:spPr>
          <a:xfrm>
            <a:off x="5555355" y="2049053"/>
            <a:ext cx="30788" cy="26404"/>
          </a:xfrm>
          <a:custGeom>
            <a:avLst/>
            <a:gdLst/>
            <a:ahLst/>
            <a:cxnLst/>
            <a:rect l="l" t="t" r="r" b="b"/>
            <a:pathLst>
              <a:path w="2486" h="2132" extrusionOk="0">
                <a:moveTo>
                  <a:pt x="1067" y="1"/>
                </a:moveTo>
                <a:cubicBezTo>
                  <a:pt x="1064" y="1"/>
                  <a:pt x="1060" y="1"/>
                  <a:pt x="1057" y="1"/>
                </a:cubicBezTo>
                <a:cubicBezTo>
                  <a:pt x="472" y="1"/>
                  <a:pt x="0" y="481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5" y="1150"/>
                  <a:pt x="2011" y="1"/>
                  <a:pt x="10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5" name="Google Shape;3575;p27"/>
          <p:cNvSpPr/>
          <p:nvPr/>
        </p:nvSpPr>
        <p:spPr>
          <a:xfrm>
            <a:off x="5555355" y="2086816"/>
            <a:ext cx="30788" cy="26392"/>
          </a:xfrm>
          <a:custGeom>
            <a:avLst/>
            <a:gdLst/>
            <a:ahLst/>
            <a:cxnLst/>
            <a:rect l="l" t="t" r="r" b="b"/>
            <a:pathLst>
              <a:path w="2486" h="2131" extrusionOk="0">
                <a:moveTo>
                  <a:pt x="1067" y="1"/>
                </a:moveTo>
                <a:cubicBezTo>
                  <a:pt x="1064" y="1"/>
                  <a:pt x="1060" y="1"/>
                  <a:pt x="1057" y="1"/>
                </a:cubicBezTo>
                <a:cubicBezTo>
                  <a:pt x="472" y="1"/>
                  <a:pt x="0" y="480"/>
                  <a:pt x="0" y="1066"/>
                </a:cubicBezTo>
                <a:cubicBezTo>
                  <a:pt x="0" y="1707"/>
                  <a:pt x="522" y="2131"/>
                  <a:pt x="1067" y="2131"/>
                </a:cubicBezTo>
                <a:cubicBezTo>
                  <a:pt x="1329" y="2131"/>
                  <a:pt x="1596" y="2033"/>
                  <a:pt x="1813" y="1813"/>
                </a:cubicBezTo>
                <a:cubicBezTo>
                  <a:pt x="2485" y="1149"/>
                  <a:pt x="2011" y="1"/>
                  <a:pt x="10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6" name="Google Shape;3576;p27"/>
          <p:cNvSpPr/>
          <p:nvPr/>
        </p:nvSpPr>
        <p:spPr>
          <a:xfrm>
            <a:off x="5555355" y="2124469"/>
            <a:ext cx="30813" cy="26503"/>
          </a:xfrm>
          <a:custGeom>
            <a:avLst/>
            <a:gdLst/>
            <a:ahLst/>
            <a:cxnLst/>
            <a:rect l="l" t="t" r="r" b="b"/>
            <a:pathLst>
              <a:path w="2488" h="2140" extrusionOk="0">
                <a:moveTo>
                  <a:pt x="1057" y="1"/>
                </a:moveTo>
                <a:cubicBezTo>
                  <a:pt x="472" y="9"/>
                  <a:pt x="0" y="481"/>
                  <a:pt x="0" y="1074"/>
                </a:cubicBezTo>
                <a:cubicBezTo>
                  <a:pt x="0" y="1716"/>
                  <a:pt x="522" y="2139"/>
                  <a:pt x="1069" y="2139"/>
                </a:cubicBezTo>
                <a:cubicBezTo>
                  <a:pt x="1333" y="2139"/>
                  <a:pt x="1602" y="2041"/>
                  <a:pt x="1821" y="1822"/>
                </a:cubicBezTo>
                <a:cubicBezTo>
                  <a:pt x="2488" y="1147"/>
                  <a:pt x="2008" y="1"/>
                  <a:pt x="105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7" name="Google Shape;3577;p27"/>
          <p:cNvSpPr/>
          <p:nvPr/>
        </p:nvSpPr>
        <p:spPr>
          <a:xfrm>
            <a:off x="5555355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57" y="1"/>
                </a:moveTo>
                <a:cubicBezTo>
                  <a:pt x="472" y="9"/>
                  <a:pt x="0" y="480"/>
                  <a:pt x="0" y="1065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47"/>
                  <a:pt x="2008" y="1"/>
                  <a:pt x="105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8" name="Google Shape;3578;p27"/>
          <p:cNvSpPr/>
          <p:nvPr/>
        </p:nvSpPr>
        <p:spPr>
          <a:xfrm>
            <a:off x="5593007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9" name="Google Shape;3579;p27"/>
          <p:cNvSpPr/>
          <p:nvPr/>
        </p:nvSpPr>
        <p:spPr>
          <a:xfrm>
            <a:off x="5593007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0" name="Google Shape;3580;p27"/>
          <p:cNvSpPr/>
          <p:nvPr/>
        </p:nvSpPr>
        <p:spPr>
          <a:xfrm>
            <a:off x="5593007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1" name="Google Shape;3581;p27"/>
          <p:cNvSpPr/>
          <p:nvPr/>
        </p:nvSpPr>
        <p:spPr>
          <a:xfrm>
            <a:off x="5593007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2" name="Google Shape;3582;p27"/>
          <p:cNvSpPr/>
          <p:nvPr/>
        </p:nvSpPr>
        <p:spPr>
          <a:xfrm>
            <a:off x="5593007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3" name="Google Shape;3583;p27"/>
          <p:cNvSpPr/>
          <p:nvPr/>
        </p:nvSpPr>
        <p:spPr>
          <a:xfrm>
            <a:off x="5593007" y="204906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4" name="Google Shape;3584;p27"/>
          <p:cNvSpPr/>
          <p:nvPr/>
        </p:nvSpPr>
        <p:spPr>
          <a:xfrm>
            <a:off x="5593007" y="208681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5" name="Google Shape;3585;p27"/>
          <p:cNvSpPr/>
          <p:nvPr/>
        </p:nvSpPr>
        <p:spPr>
          <a:xfrm>
            <a:off x="5593007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5" y="2138"/>
                  <a:pt x="1073" y="2138"/>
                </a:cubicBezTo>
                <a:cubicBezTo>
                  <a:pt x="1335" y="2138"/>
                  <a:pt x="1603" y="2040"/>
                  <a:pt x="1821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6" name="Google Shape;3586;p27"/>
          <p:cNvSpPr/>
          <p:nvPr/>
        </p:nvSpPr>
        <p:spPr>
          <a:xfrm>
            <a:off x="5593007" y="216223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1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7" name="Google Shape;3587;p27"/>
          <p:cNvSpPr/>
          <p:nvPr/>
        </p:nvSpPr>
        <p:spPr>
          <a:xfrm>
            <a:off x="5593007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8" name="Google Shape;3588;p27"/>
          <p:cNvSpPr/>
          <p:nvPr/>
        </p:nvSpPr>
        <p:spPr>
          <a:xfrm>
            <a:off x="5555355" y="2199996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57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1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08" y="0"/>
                  <a:pt x="105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9" name="Google Shape;3589;p27"/>
          <p:cNvSpPr/>
          <p:nvPr/>
        </p:nvSpPr>
        <p:spPr>
          <a:xfrm>
            <a:off x="5555355" y="2237747"/>
            <a:ext cx="30788" cy="26392"/>
          </a:xfrm>
          <a:custGeom>
            <a:avLst/>
            <a:gdLst/>
            <a:ahLst/>
            <a:cxnLst/>
            <a:rect l="l" t="t" r="r" b="b"/>
            <a:pathLst>
              <a:path w="2486" h="2131" extrusionOk="0">
                <a:moveTo>
                  <a:pt x="1067" y="1"/>
                </a:moveTo>
                <a:cubicBezTo>
                  <a:pt x="1064" y="1"/>
                  <a:pt x="1060" y="1"/>
                  <a:pt x="1057" y="1"/>
                </a:cubicBezTo>
                <a:cubicBezTo>
                  <a:pt x="472" y="1"/>
                  <a:pt x="0" y="480"/>
                  <a:pt x="0" y="1066"/>
                </a:cubicBezTo>
                <a:cubicBezTo>
                  <a:pt x="0" y="1707"/>
                  <a:pt x="522" y="2131"/>
                  <a:pt x="1067" y="2131"/>
                </a:cubicBezTo>
                <a:cubicBezTo>
                  <a:pt x="1329" y="2131"/>
                  <a:pt x="1596" y="2033"/>
                  <a:pt x="1813" y="1813"/>
                </a:cubicBezTo>
                <a:cubicBezTo>
                  <a:pt x="2485" y="1149"/>
                  <a:pt x="2011" y="1"/>
                  <a:pt x="106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0" name="Google Shape;3590;p27"/>
          <p:cNvSpPr/>
          <p:nvPr/>
        </p:nvSpPr>
        <p:spPr>
          <a:xfrm>
            <a:off x="5555355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67" y="0"/>
                </a:moveTo>
                <a:cubicBezTo>
                  <a:pt x="1064" y="0"/>
                  <a:pt x="1060" y="0"/>
                  <a:pt x="1057" y="0"/>
                </a:cubicBez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9" y="2137"/>
                  <a:pt x="1077" y="2137"/>
                </a:cubicBezTo>
                <a:cubicBezTo>
                  <a:pt x="1339" y="2137"/>
                  <a:pt x="1606" y="2039"/>
                  <a:pt x="1821" y="1821"/>
                </a:cubicBezTo>
                <a:cubicBezTo>
                  <a:pt x="2493" y="1149"/>
                  <a:pt x="2019" y="0"/>
                  <a:pt x="10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1" name="Google Shape;3591;p27"/>
          <p:cNvSpPr/>
          <p:nvPr/>
        </p:nvSpPr>
        <p:spPr>
          <a:xfrm>
            <a:off x="5555355" y="231326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57" y="1"/>
                </a:moveTo>
                <a:cubicBezTo>
                  <a:pt x="472" y="9"/>
                  <a:pt x="0" y="480"/>
                  <a:pt x="0" y="1066"/>
                </a:cubicBezTo>
                <a:cubicBezTo>
                  <a:pt x="0" y="1709"/>
                  <a:pt x="525" y="2137"/>
                  <a:pt x="1071" y="2137"/>
                </a:cubicBezTo>
                <a:cubicBezTo>
                  <a:pt x="1332" y="2137"/>
                  <a:pt x="1597" y="2040"/>
                  <a:pt x="1813" y="1822"/>
                </a:cubicBezTo>
                <a:cubicBezTo>
                  <a:pt x="2488" y="1147"/>
                  <a:pt x="2008" y="1"/>
                  <a:pt x="105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2" name="Google Shape;3592;p27"/>
          <p:cNvSpPr/>
          <p:nvPr/>
        </p:nvSpPr>
        <p:spPr>
          <a:xfrm>
            <a:off x="5555243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9"/>
                  <a:pt x="1" y="480"/>
                  <a:pt x="1" y="1074"/>
                </a:cubicBezTo>
                <a:cubicBezTo>
                  <a:pt x="1" y="1712"/>
                  <a:pt x="525" y="2137"/>
                  <a:pt x="1074" y="2137"/>
                </a:cubicBezTo>
                <a:cubicBezTo>
                  <a:pt x="1336" y="2137"/>
                  <a:pt x="1604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3" name="Google Shape;3593;p27"/>
          <p:cNvSpPr/>
          <p:nvPr/>
        </p:nvSpPr>
        <p:spPr>
          <a:xfrm>
            <a:off x="5555355" y="2426441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57" y="0"/>
                </a:moveTo>
                <a:cubicBezTo>
                  <a:pt x="472" y="8"/>
                  <a:pt x="0" y="480"/>
                  <a:pt x="0" y="1073"/>
                </a:cubicBezTo>
                <a:cubicBezTo>
                  <a:pt x="0" y="1711"/>
                  <a:pt x="524" y="2137"/>
                  <a:pt x="1070" y="2137"/>
                </a:cubicBezTo>
                <a:cubicBezTo>
                  <a:pt x="1331" y="2137"/>
                  <a:pt x="1597" y="2039"/>
                  <a:pt x="1813" y="1821"/>
                </a:cubicBezTo>
                <a:cubicBezTo>
                  <a:pt x="2488" y="1146"/>
                  <a:pt x="2008" y="0"/>
                  <a:pt x="105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4" name="Google Shape;3594;p27"/>
          <p:cNvSpPr/>
          <p:nvPr/>
        </p:nvSpPr>
        <p:spPr>
          <a:xfrm>
            <a:off x="5555243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66" y="1"/>
                </a:moveTo>
                <a:cubicBezTo>
                  <a:pt x="481" y="1"/>
                  <a:pt x="1" y="472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3" y="2033"/>
                  <a:pt x="1822" y="1814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5" name="Google Shape;3595;p27"/>
          <p:cNvSpPr/>
          <p:nvPr/>
        </p:nvSpPr>
        <p:spPr>
          <a:xfrm>
            <a:off x="5555355" y="2351025"/>
            <a:ext cx="30788" cy="26392"/>
          </a:xfrm>
          <a:custGeom>
            <a:avLst/>
            <a:gdLst/>
            <a:ahLst/>
            <a:cxnLst/>
            <a:rect l="l" t="t" r="r" b="b"/>
            <a:pathLst>
              <a:path w="2486" h="2131" extrusionOk="0">
                <a:moveTo>
                  <a:pt x="1067" y="0"/>
                </a:moveTo>
                <a:cubicBezTo>
                  <a:pt x="1064" y="0"/>
                  <a:pt x="1060" y="0"/>
                  <a:pt x="1057" y="0"/>
                </a:cubicBezTo>
                <a:cubicBezTo>
                  <a:pt x="472" y="0"/>
                  <a:pt x="0" y="480"/>
                  <a:pt x="0" y="1065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5" y="1149"/>
                  <a:pt x="2011" y="0"/>
                  <a:pt x="106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6" name="Google Shape;3596;p27"/>
          <p:cNvSpPr/>
          <p:nvPr/>
        </p:nvSpPr>
        <p:spPr>
          <a:xfrm>
            <a:off x="5517591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7" name="Google Shape;3597;p27"/>
          <p:cNvSpPr/>
          <p:nvPr/>
        </p:nvSpPr>
        <p:spPr>
          <a:xfrm>
            <a:off x="5479827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8" name="Google Shape;3598;p27"/>
          <p:cNvSpPr/>
          <p:nvPr/>
        </p:nvSpPr>
        <p:spPr>
          <a:xfrm>
            <a:off x="5442076" y="2351025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9" name="Google Shape;3599;p27"/>
          <p:cNvSpPr/>
          <p:nvPr/>
        </p:nvSpPr>
        <p:spPr>
          <a:xfrm>
            <a:off x="5404313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0" name="Google Shape;3600;p27"/>
          <p:cNvSpPr/>
          <p:nvPr/>
        </p:nvSpPr>
        <p:spPr>
          <a:xfrm>
            <a:off x="5366562" y="2351025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1" name="Google Shape;3601;p27"/>
          <p:cNvSpPr/>
          <p:nvPr/>
        </p:nvSpPr>
        <p:spPr>
          <a:xfrm>
            <a:off x="5328798" y="2351025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2" name="Google Shape;3602;p27"/>
          <p:cNvSpPr/>
          <p:nvPr/>
        </p:nvSpPr>
        <p:spPr>
          <a:xfrm>
            <a:off x="5668422" y="2841568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3" y="1"/>
                </a:moveTo>
                <a:cubicBezTo>
                  <a:pt x="480" y="1"/>
                  <a:pt x="9" y="480"/>
                  <a:pt x="0" y="1066"/>
                </a:cubicBezTo>
                <a:cubicBezTo>
                  <a:pt x="0" y="1709"/>
                  <a:pt x="529" y="2134"/>
                  <a:pt x="1078" y="2134"/>
                </a:cubicBezTo>
                <a:cubicBezTo>
                  <a:pt x="1340" y="2134"/>
                  <a:pt x="1606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3" name="Google Shape;3603;p27"/>
          <p:cNvSpPr/>
          <p:nvPr/>
        </p:nvSpPr>
        <p:spPr>
          <a:xfrm>
            <a:off x="5668422" y="2803817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3" y="0"/>
                </a:moveTo>
                <a:cubicBezTo>
                  <a:pt x="480" y="0"/>
                  <a:pt x="9" y="480"/>
                  <a:pt x="0" y="1065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40" y="2137"/>
                  <a:pt x="1606" y="2039"/>
                  <a:pt x="1821" y="1821"/>
                </a:cubicBezTo>
                <a:cubicBezTo>
                  <a:pt x="2496" y="1154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4" name="Google Shape;3604;p27"/>
          <p:cNvSpPr/>
          <p:nvPr/>
        </p:nvSpPr>
        <p:spPr>
          <a:xfrm>
            <a:off x="5706174" y="2728401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6" y="0"/>
                </a:moveTo>
                <a:cubicBezTo>
                  <a:pt x="481" y="0"/>
                  <a:pt x="9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3" y="2032"/>
                  <a:pt x="1822" y="1813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5" name="Google Shape;3605;p27"/>
          <p:cNvSpPr/>
          <p:nvPr/>
        </p:nvSpPr>
        <p:spPr>
          <a:xfrm>
            <a:off x="5706174" y="269063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6" name="Google Shape;3606;p27"/>
          <p:cNvSpPr/>
          <p:nvPr/>
        </p:nvSpPr>
        <p:spPr>
          <a:xfrm>
            <a:off x="5630758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7" name="Google Shape;3607;p27"/>
          <p:cNvSpPr/>
          <p:nvPr/>
        </p:nvSpPr>
        <p:spPr>
          <a:xfrm>
            <a:off x="5630758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8" name="Google Shape;3608;p27"/>
          <p:cNvSpPr/>
          <p:nvPr/>
        </p:nvSpPr>
        <p:spPr>
          <a:xfrm>
            <a:off x="5593007" y="284156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9" name="Google Shape;3609;p27"/>
          <p:cNvSpPr/>
          <p:nvPr/>
        </p:nvSpPr>
        <p:spPr>
          <a:xfrm>
            <a:off x="5593007" y="2803817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39"/>
                  <a:pt x="1821" y="1821"/>
                </a:cubicBezTo>
                <a:cubicBezTo>
                  <a:pt x="2488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0" name="Google Shape;3610;p27"/>
          <p:cNvSpPr/>
          <p:nvPr/>
        </p:nvSpPr>
        <p:spPr>
          <a:xfrm>
            <a:off x="5593007" y="276605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1" name="Google Shape;3611;p27"/>
          <p:cNvSpPr/>
          <p:nvPr/>
        </p:nvSpPr>
        <p:spPr>
          <a:xfrm>
            <a:off x="5555280" y="2841568"/>
            <a:ext cx="30887" cy="26478"/>
          </a:xfrm>
          <a:custGeom>
            <a:avLst/>
            <a:gdLst/>
            <a:ahLst/>
            <a:cxnLst/>
            <a:rect l="l" t="t" r="r" b="b"/>
            <a:pathLst>
              <a:path w="2494" h="2138" extrusionOk="0">
                <a:moveTo>
                  <a:pt x="1063" y="1"/>
                </a:moveTo>
                <a:cubicBezTo>
                  <a:pt x="478" y="1"/>
                  <a:pt x="6" y="480"/>
                  <a:pt x="6" y="1066"/>
                </a:cubicBezTo>
                <a:cubicBezTo>
                  <a:pt x="1" y="1709"/>
                  <a:pt x="528" y="2137"/>
                  <a:pt x="1076" y="2137"/>
                </a:cubicBezTo>
                <a:cubicBezTo>
                  <a:pt x="1337" y="2137"/>
                  <a:pt x="1603" y="2040"/>
                  <a:pt x="1819" y="1822"/>
                </a:cubicBezTo>
                <a:cubicBezTo>
                  <a:pt x="2494" y="1147"/>
                  <a:pt x="2014" y="1"/>
                  <a:pt x="106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2" name="Google Shape;3612;p27"/>
          <p:cNvSpPr/>
          <p:nvPr/>
        </p:nvSpPr>
        <p:spPr>
          <a:xfrm>
            <a:off x="5555280" y="2803817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63" y="0"/>
                </a:moveTo>
                <a:cubicBezTo>
                  <a:pt x="478" y="8"/>
                  <a:pt x="6" y="480"/>
                  <a:pt x="6" y="1065"/>
                </a:cubicBezTo>
                <a:cubicBezTo>
                  <a:pt x="1" y="1709"/>
                  <a:pt x="528" y="2137"/>
                  <a:pt x="1076" y="2137"/>
                </a:cubicBezTo>
                <a:cubicBezTo>
                  <a:pt x="1337" y="2137"/>
                  <a:pt x="1603" y="2039"/>
                  <a:pt x="1819" y="1821"/>
                </a:cubicBezTo>
                <a:cubicBezTo>
                  <a:pt x="2494" y="1146"/>
                  <a:pt x="2014" y="0"/>
                  <a:pt x="10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3" name="Google Shape;3613;p27"/>
          <p:cNvSpPr/>
          <p:nvPr/>
        </p:nvSpPr>
        <p:spPr>
          <a:xfrm>
            <a:off x="5668422" y="2917082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3" y="1"/>
                </a:moveTo>
                <a:cubicBezTo>
                  <a:pt x="480" y="1"/>
                  <a:pt x="9" y="472"/>
                  <a:pt x="0" y="1066"/>
                </a:cubicBezTo>
                <a:cubicBezTo>
                  <a:pt x="0" y="1704"/>
                  <a:pt x="529" y="2129"/>
                  <a:pt x="1077" y="2129"/>
                </a:cubicBezTo>
                <a:cubicBezTo>
                  <a:pt x="1339" y="2129"/>
                  <a:pt x="1606" y="2032"/>
                  <a:pt x="1821" y="1814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27"/>
          <p:cNvSpPr/>
          <p:nvPr/>
        </p:nvSpPr>
        <p:spPr>
          <a:xfrm>
            <a:off x="5630758" y="291708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4"/>
                  <a:pt x="525" y="2129"/>
                  <a:pt x="1071" y="2129"/>
                </a:cubicBezTo>
                <a:cubicBezTo>
                  <a:pt x="1332" y="2129"/>
                  <a:pt x="1598" y="2032"/>
                  <a:pt x="1814" y="1814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5" name="Google Shape;3615;p27"/>
          <p:cNvSpPr/>
          <p:nvPr/>
        </p:nvSpPr>
        <p:spPr>
          <a:xfrm>
            <a:off x="5593007" y="2917082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4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4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6" name="Google Shape;3616;p27"/>
          <p:cNvSpPr/>
          <p:nvPr/>
        </p:nvSpPr>
        <p:spPr>
          <a:xfrm>
            <a:off x="5555243" y="2917082"/>
            <a:ext cx="30900" cy="26404"/>
          </a:xfrm>
          <a:custGeom>
            <a:avLst/>
            <a:gdLst/>
            <a:ahLst/>
            <a:cxnLst/>
            <a:rect l="l" t="t" r="r" b="b"/>
            <a:pathLst>
              <a:path w="2495" h="2132" extrusionOk="0">
                <a:moveTo>
                  <a:pt x="1076" y="1"/>
                </a:moveTo>
                <a:cubicBezTo>
                  <a:pt x="1073" y="1"/>
                  <a:pt x="1069" y="1"/>
                  <a:pt x="1066" y="1"/>
                </a:cubicBezTo>
                <a:cubicBezTo>
                  <a:pt x="481" y="1"/>
                  <a:pt x="1" y="480"/>
                  <a:pt x="9" y="1066"/>
                </a:cubicBezTo>
                <a:cubicBezTo>
                  <a:pt x="9" y="1708"/>
                  <a:pt x="531" y="2131"/>
                  <a:pt x="1078" y="2131"/>
                </a:cubicBezTo>
                <a:cubicBezTo>
                  <a:pt x="1342" y="2131"/>
                  <a:pt x="1611" y="2033"/>
                  <a:pt x="1830" y="1814"/>
                </a:cubicBezTo>
                <a:cubicBezTo>
                  <a:pt x="2494" y="1141"/>
                  <a:pt x="2020" y="1"/>
                  <a:pt x="107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7" name="Google Shape;3617;p27"/>
          <p:cNvSpPr/>
          <p:nvPr/>
        </p:nvSpPr>
        <p:spPr>
          <a:xfrm>
            <a:off x="5517591" y="2917082"/>
            <a:ext cx="30788" cy="26404"/>
          </a:xfrm>
          <a:custGeom>
            <a:avLst/>
            <a:gdLst/>
            <a:ahLst/>
            <a:cxnLst/>
            <a:rect l="l" t="t" r="r" b="b"/>
            <a:pathLst>
              <a:path w="2486" h="2132" extrusionOk="0">
                <a:moveTo>
                  <a:pt x="1075" y="1"/>
                </a:moveTo>
                <a:cubicBezTo>
                  <a:pt x="1072" y="1"/>
                  <a:pt x="1069" y="1"/>
                  <a:pt x="1065" y="1"/>
                </a:cubicBezTo>
                <a:cubicBezTo>
                  <a:pt x="472" y="1"/>
                  <a:pt x="0" y="480"/>
                  <a:pt x="0" y="1066"/>
                </a:cubicBezTo>
                <a:cubicBezTo>
                  <a:pt x="0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6" y="1141"/>
                  <a:pt x="2012" y="1"/>
                  <a:pt x="107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8" name="Google Shape;3618;p27"/>
          <p:cNvSpPr/>
          <p:nvPr/>
        </p:nvSpPr>
        <p:spPr>
          <a:xfrm>
            <a:off x="5517591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9" name="Google Shape;3619;p27"/>
          <p:cNvSpPr/>
          <p:nvPr/>
        </p:nvSpPr>
        <p:spPr>
          <a:xfrm>
            <a:off x="5479827" y="287933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0" name="Google Shape;3620;p27"/>
          <p:cNvSpPr/>
          <p:nvPr/>
        </p:nvSpPr>
        <p:spPr>
          <a:xfrm>
            <a:off x="5479766" y="2841568"/>
            <a:ext cx="30887" cy="26429"/>
          </a:xfrm>
          <a:custGeom>
            <a:avLst/>
            <a:gdLst/>
            <a:ahLst/>
            <a:cxnLst/>
            <a:rect l="l" t="t" r="r" b="b"/>
            <a:pathLst>
              <a:path w="2494" h="2134" extrusionOk="0">
                <a:moveTo>
                  <a:pt x="1071" y="1"/>
                </a:moveTo>
                <a:cubicBezTo>
                  <a:pt x="477" y="1"/>
                  <a:pt x="6" y="480"/>
                  <a:pt x="6" y="1066"/>
                </a:cubicBezTo>
                <a:cubicBezTo>
                  <a:pt x="0" y="1709"/>
                  <a:pt x="528" y="2134"/>
                  <a:pt x="1076" y="2134"/>
                </a:cubicBezTo>
                <a:cubicBezTo>
                  <a:pt x="1337" y="2134"/>
                  <a:pt x="1603" y="2037"/>
                  <a:pt x="1819" y="1822"/>
                </a:cubicBezTo>
                <a:cubicBezTo>
                  <a:pt x="2494" y="1147"/>
                  <a:pt x="2022" y="1"/>
                  <a:pt x="10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1" name="Google Shape;3621;p27"/>
          <p:cNvSpPr/>
          <p:nvPr/>
        </p:nvSpPr>
        <p:spPr>
          <a:xfrm>
            <a:off x="5442002" y="2841568"/>
            <a:ext cx="30887" cy="26429"/>
          </a:xfrm>
          <a:custGeom>
            <a:avLst/>
            <a:gdLst/>
            <a:ahLst/>
            <a:cxnLst/>
            <a:rect l="l" t="t" r="r" b="b"/>
            <a:pathLst>
              <a:path w="2494" h="2134" extrusionOk="0">
                <a:moveTo>
                  <a:pt x="1071" y="1"/>
                </a:moveTo>
                <a:cubicBezTo>
                  <a:pt x="486" y="1"/>
                  <a:pt x="6" y="480"/>
                  <a:pt x="6" y="1066"/>
                </a:cubicBezTo>
                <a:cubicBezTo>
                  <a:pt x="1" y="1709"/>
                  <a:pt x="528" y="2134"/>
                  <a:pt x="1076" y="2134"/>
                </a:cubicBezTo>
                <a:cubicBezTo>
                  <a:pt x="1338" y="2134"/>
                  <a:pt x="1604" y="2037"/>
                  <a:pt x="1819" y="1822"/>
                </a:cubicBezTo>
                <a:cubicBezTo>
                  <a:pt x="2494" y="1155"/>
                  <a:pt x="2022" y="1"/>
                  <a:pt x="10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2" name="Google Shape;3622;p27"/>
          <p:cNvSpPr/>
          <p:nvPr/>
        </p:nvSpPr>
        <p:spPr>
          <a:xfrm>
            <a:off x="5442002" y="2803817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1" y="0"/>
                </a:moveTo>
                <a:cubicBezTo>
                  <a:pt x="486" y="0"/>
                  <a:pt x="6" y="480"/>
                  <a:pt x="6" y="1065"/>
                </a:cubicBezTo>
                <a:cubicBezTo>
                  <a:pt x="1" y="1709"/>
                  <a:pt x="524" y="2137"/>
                  <a:pt x="1072" y="2137"/>
                </a:cubicBezTo>
                <a:cubicBezTo>
                  <a:pt x="1334" y="2137"/>
                  <a:pt x="1601" y="2039"/>
                  <a:pt x="1819" y="1821"/>
                </a:cubicBezTo>
                <a:cubicBezTo>
                  <a:pt x="2494" y="1154"/>
                  <a:pt x="2022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3" name="Google Shape;3623;p27"/>
          <p:cNvSpPr/>
          <p:nvPr/>
        </p:nvSpPr>
        <p:spPr>
          <a:xfrm>
            <a:off x="5404251" y="2803817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1" y="0"/>
                </a:moveTo>
                <a:cubicBezTo>
                  <a:pt x="485" y="0"/>
                  <a:pt x="6" y="480"/>
                  <a:pt x="6" y="1065"/>
                </a:cubicBezTo>
                <a:cubicBezTo>
                  <a:pt x="0" y="1709"/>
                  <a:pt x="524" y="2137"/>
                  <a:pt x="1072" y="2137"/>
                </a:cubicBezTo>
                <a:cubicBezTo>
                  <a:pt x="1333" y="2137"/>
                  <a:pt x="1601" y="2039"/>
                  <a:pt x="1819" y="1821"/>
                </a:cubicBezTo>
                <a:cubicBezTo>
                  <a:pt x="2493" y="1154"/>
                  <a:pt x="2022" y="8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4" name="Google Shape;3624;p27"/>
          <p:cNvSpPr/>
          <p:nvPr/>
        </p:nvSpPr>
        <p:spPr>
          <a:xfrm>
            <a:off x="5404251" y="2766053"/>
            <a:ext cx="30887" cy="26503"/>
          </a:xfrm>
          <a:custGeom>
            <a:avLst/>
            <a:gdLst/>
            <a:ahLst/>
            <a:cxnLst/>
            <a:rect l="l" t="t" r="r" b="b"/>
            <a:pathLst>
              <a:path w="2494" h="2140" extrusionOk="0">
                <a:moveTo>
                  <a:pt x="1071" y="1"/>
                </a:moveTo>
                <a:cubicBezTo>
                  <a:pt x="485" y="1"/>
                  <a:pt x="6" y="480"/>
                  <a:pt x="6" y="1066"/>
                </a:cubicBezTo>
                <a:cubicBezTo>
                  <a:pt x="0" y="1711"/>
                  <a:pt x="527" y="2140"/>
                  <a:pt x="1077" y="2140"/>
                </a:cubicBezTo>
                <a:cubicBezTo>
                  <a:pt x="1337" y="2140"/>
                  <a:pt x="1602" y="2044"/>
                  <a:pt x="1819" y="1830"/>
                </a:cubicBezTo>
                <a:cubicBezTo>
                  <a:pt x="2493" y="1155"/>
                  <a:pt x="2022" y="9"/>
                  <a:pt x="10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5" name="Google Shape;3625;p27"/>
          <p:cNvSpPr/>
          <p:nvPr/>
        </p:nvSpPr>
        <p:spPr>
          <a:xfrm>
            <a:off x="5479766" y="2766053"/>
            <a:ext cx="30887" cy="26478"/>
          </a:xfrm>
          <a:custGeom>
            <a:avLst/>
            <a:gdLst/>
            <a:ahLst/>
            <a:cxnLst/>
            <a:rect l="l" t="t" r="r" b="b"/>
            <a:pathLst>
              <a:path w="2494" h="2138" extrusionOk="0">
                <a:moveTo>
                  <a:pt x="1071" y="1"/>
                </a:moveTo>
                <a:cubicBezTo>
                  <a:pt x="486" y="9"/>
                  <a:pt x="6" y="480"/>
                  <a:pt x="6" y="1066"/>
                </a:cubicBezTo>
                <a:cubicBezTo>
                  <a:pt x="0" y="1709"/>
                  <a:pt x="524" y="2137"/>
                  <a:pt x="1072" y="2137"/>
                </a:cubicBezTo>
                <a:cubicBezTo>
                  <a:pt x="1333" y="2137"/>
                  <a:pt x="1601" y="2040"/>
                  <a:pt x="1819" y="1822"/>
                </a:cubicBezTo>
                <a:cubicBezTo>
                  <a:pt x="2494" y="1155"/>
                  <a:pt x="2022" y="1"/>
                  <a:pt x="107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6" name="Google Shape;3626;p27"/>
          <p:cNvSpPr/>
          <p:nvPr/>
        </p:nvSpPr>
        <p:spPr>
          <a:xfrm>
            <a:off x="5442076" y="272840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72" y="0"/>
                  <a:pt x="0" y="472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7" name="Google Shape;3627;p27"/>
          <p:cNvSpPr/>
          <p:nvPr/>
        </p:nvSpPr>
        <p:spPr>
          <a:xfrm>
            <a:off x="5404313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7" y="2134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8" name="Google Shape;3628;p27"/>
          <p:cNvSpPr/>
          <p:nvPr/>
        </p:nvSpPr>
        <p:spPr>
          <a:xfrm>
            <a:off x="6310007" y="1898135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73" y="0"/>
                </a:moveTo>
                <a:cubicBezTo>
                  <a:pt x="480" y="0"/>
                  <a:pt x="8" y="480"/>
                  <a:pt x="0" y="1065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6"/>
                  <a:pt x="1821" y="1821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9" name="Google Shape;3629;p27"/>
          <p:cNvSpPr/>
          <p:nvPr/>
        </p:nvSpPr>
        <p:spPr>
          <a:xfrm>
            <a:off x="6272342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0" name="Google Shape;3630;p27"/>
          <p:cNvSpPr/>
          <p:nvPr/>
        </p:nvSpPr>
        <p:spPr>
          <a:xfrm>
            <a:off x="6272342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1" name="Google Shape;3631;p27"/>
          <p:cNvSpPr/>
          <p:nvPr/>
        </p:nvSpPr>
        <p:spPr>
          <a:xfrm>
            <a:off x="6234591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2" name="Google Shape;3632;p27"/>
          <p:cNvSpPr/>
          <p:nvPr/>
        </p:nvSpPr>
        <p:spPr>
          <a:xfrm>
            <a:off x="6234591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3" name="Google Shape;3633;p27"/>
          <p:cNvSpPr/>
          <p:nvPr/>
        </p:nvSpPr>
        <p:spPr>
          <a:xfrm>
            <a:off x="6196828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6" y="2129"/>
                  <a:pt x="1603" y="2032"/>
                  <a:pt x="1822" y="1813"/>
                </a:cubicBezTo>
                <a:cubicBezTo>
                  <a:pt x="2496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4" name="Google Shape;3634;p27"/>
          <p:cNvSpPr/>
          <p:nvPr/>
        </p:nvSpPr>
        <p:spPr>
          <a:xfrm>
            <a:off x="6196828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6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5" name="Google Shape;3635;p27"/>
          <p:cNvSpPr/>
          <p:nvPr/>
        </p:nvSpPr>
        <p:spPr>
          <a:xfrm>
            <a:off x="6159076" y="1935886"/>
            <a:ext cx="30912" cy="26379"/>
          </a:xfrm>
          <a:custGeom>
            <a:avLst/>
            <a:gdLst/>
            <a:ahLst/>
            <a:cxnLst/>
            <a:rect l="l" t="t" r="r" b="b"/>
            <a:pathLst>
              <a:path w="2496" h="2130" extrusionOk="0">
                <a:moveTo>
                  <a:pt x="1073" y="1"/>
                </a:moveTo>
                <a:cubicBezTo>
                  <a:pt x="480" y="1"/>
                  <a:pt x="8" y="472"/>
                  <a:pt x="0" y="1066"/>
                </a:cubicBezTo>
                <a:cubicBezTo>
                  <a:pt x="0" y="1703"/>
                  <a:pt x="528" y="2129"/>
                  <a:pt x="1076" y="2129"/>
                </a:cubicBezTo>
                <a:cubicBezTo>
                  <a:pt x="1339" y="2129"/>
                  <a:pt x="1605" y="2032"/>
                  <a:pt x="1821" y="1813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6" name="Google Shape;3636;p27"/>
          <p:cNvSpPr/>
          <p:nvPr/>
        </p:nvSpPr>
        <p:spPr>
          <a:xfrm>
            <a:off x="6159076" y="1860371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73" y="1"/>
                </a:moveTo>
                <a:cubicBezTo>
                  <a:pt x="480" y="1"/>
                  <a:pt x="8" y="480"/>
                  <a:pt x="0" y="1065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7" name="Google Shape;3637;p27"/>
          <p:cNvSpPr/>
          <p:nvPr/>
        </p:nvSpPr>
        <p:spPr>
          <a:xfrm>
            <a:off x="6121412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8" name="Google Shape;3638;p27"/>
          <p:cNvSpPr/>
          <p:nvPr/>
        </p:nvSpPr>
        <p:spPr>
          <a:xfrm>
            <a:off x="6121412" y="1935886"/>
            <a:ext cx="30826" cy="26379"/>
          </a:xfrm>
          <a:custGeom>
            <a:avLst/>
            <a:gdLst/>
            <a:ahLst/>
            <a:cxnLst/>
            <a:rect l="l" t="t" r="r" b="b"/>
            <a:pathLst>
              <a:path w="2489" h="2130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3"/>
                  <a:pt x="525" y="2129"/>
                  <a:pt x="1071" y="2129"/>
                </a:cubicBezTo>
                <a:cubicBezTo>
                  <a:pt x="1332" y="2129"/>
                  <a:pt x="1598" y="2032"/>
                  <a:pt x="1814" y="1813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9" name="Google Shape;3639;p27"/>
          <p:cNvSpPr/>
          <p:nvPr/>
        </p:nvSpPr>
        <p:spPr>
          <a:xfrm>
            <a:off x="6121412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0" name="Google Shape;3640;p27"/>
          <p:cNvSpPr/>
          <p:nvPr/>
        </p:nvSpPr>
        <p:spPr>
          <a:xfrm>
            <a:off x="6121412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1" name="Google Shape;3641;p27"/>
          <p:cNvSpPr/>
          <p:nvPr/>
        </p:nvSpPr>
        <p:spPr>
          <a:xfrm>
            <a:off x="6083661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2" name="Google Shape;3642;p27"/>
          <p:cNvSpPr/>
          <p:nvPr/>
        </p:nvSpPr>
        <p:spPr>
          <a:xfrm>
            <a:off x="6083661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3" name="Google Shape;3643;p27"/>
          <p:cNvSpPr/>
          <p:nvPr/>
        </p:nvSpPr>
        <p:spPr>
          <a:xfrm>
            <a:off x="6083661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1" y="1813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4" name="Google Shape;3644;p27"/>
          <p:cNvSpPr/>
          <p:nvPr/>
        </p:nvSpPr>
        <p:spPr>
          <a:xfrm>
            <a:off x="6083661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5" name="Google Shape;3645;p27"/>
          <p:cNvSpPr/>
          <p:nvPr/>
        </p:nvSpPr>
        <p:spPr>
          <a:xfrm>
            <a:off x="6045798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25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6" name="Google Shape;3646;p27"/>
          <p:cNvSpPr/>
          <p:nvPr/>
        </p:nvSpPr>
        <p:spPr>
          <a:xfrm>
            <a:off x="6045798" y="2011302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96" y="1147"/>
                  <a:pt x="2025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7" name="Google Shape;3647;p27"/>
          <p:cNvSpPr/>
          <p:nvPr/>
        </p:nvSpPr>
        <p:spPr>
          <a:xfrm>
            <a:off x="6045798" y="1935886"/>
            <a:ext cx="30925" cy="26379"/>
          </a:xfrm>
          <a:custGeom>
            <a:avLst/>
            <a:gdLst/>
            <a:ahLst/>
            <a:cxnLst/>
            <a:rect l="l" t="t" r="r" b="b"/>
            <a:pathLst>
              <a:path w="2497" h="2130" extrusionOk="0">
                <a:moveTo>
                  <a:pt x="1074" y="1"/>
                </a:moveTo>
                <a:cubicBezTo>
                  <a:pt x="480" y="1"/>
                  <a:pt x="9" y="472"/>
                  <a:pt x="1" y="1066"/>
                </a:cubicBezTo>
                <a:cubicBezTo>
                  <a:pt x="1" y="1703"/>
                  <a:pt x="525" y="2129"/>
                  <a:pt x="1073" y="2129"/>
                </a:cubicBezTo>
                <a:cubicBezTo>
                  <a:pt x="1335" y="2129"/>
                  <a:pt x="1603" y="2032"/>
                  <a:pt x="1822" y="1813"/>
                </a:cubicBezTo>
                <a:cubicBezTo>
                  <a:pt x="2496" y="1147"/>
                  <a:pt x="2025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8" name="Google Shape;3648;p27"/>
          <p:cNvSpPr/>
          <p:nvPr/>
        </p:nvSpPr>
        <p:spPr>
          <a:xfrm>
            <a:off x="6045798" y="182260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0" y="1"/>
                  <a:pt x="9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96" y="1155"/>
                  <a:pt x="2025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9" name="Google Shape;3649;p27"/>
          <p:cNvSpPr/>
          <p:nvPr/>
        </p:nvSpPr>
        <p:spPr>
          <a:xfrm>
            <a:off x="6008146" y="2086816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7"/>
                  <a:pt x="522" y="2131"/>
                  <a:pt x="1067" y="2131"/>
                </a:cubicBezTo>
                <a:cubicBezTo>
                  <a:pt x="1329" y="2131"/>
                  <a:pt x="1596" y="2033"/>
                  <a:pt x="1813" y="1813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0" name="Google Shape;3650;p27"/>
          <p:cNvSpPr/>
          <p:nvPr/>
        </p:nvSpPr>
        <p:spPr>
          <a:xfrm>
            <a:off x="6008146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1" name="Google Shape;3651;p27"/>
          <p:cNvSpPr/>
          <p:nvPr/>
        </p:nvSpPr>
        <p:spPr>
          <a:xfrm>
            <a:off x="6008146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9"/>
                  <a:pt x="0" y="481"/>
                  <a:pt x="0" y="1066"/>
                </a:cubicBezTo>
                <a:cubicBezTo>
                  <a:pt x="0" y="1710"/>
                  <a:pt x="525" y="2138"/>
                  <a:pt x="1071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2" name="Google Shape;3652;p27"/>
          <p:cNvSpPr/>
          <p:nvPr/>
        </p:nvSpPr>
        <p:spPr>
          <a:xfrm>
            <a:off x="6008146" y="1935886"/>
            <a:ext cx="30813" cy="26379"/>
          </a:xfrm>
          <a:custGeom>
            <a:avLst/>
            <a:gdLst/>
            <a:ahLst/>
            <a:cxnLst/>
            <a:rect l="l" t="t" r="r" b="b"/>
            <a:pathLst>
              <a:path w="2488" h="2130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3"/>
                  <a:pt x="525" y="2129"/>
                  <a:pt x="1070" y="2129"/>
                </a:cubicBezTo>
                <a:cubicBezTo>
                  <a:pt x="1331" y="2129"/>
                  <a:pt x="1597" y="2032"/>
                  <a:pt x="1813" y="1813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3" name="Google Shape;3653;p27"/>
          <p:cNvSpPr/>
          <p:nvPr/>
        </p:nvSpPr>
        <p:spPr>
          <a:xfrm>
            <a:off x="6008146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1"/>
                  <a:pt x="0" y="1066"/>
                </a:cubicBezTo>
                <a:cubicBezTo>
                  <a:pt x="0" y="1710"/>
                  <a:pt x="525" y="2138"/>
                  <a:pt x="1071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4" name="Google Shape;3654;p27"/>
          <p:cNvSpPr/>
          <p:nvPr/>
        </p:nvSpPr>
        <p:spPr>
          <a:xfrm>
            <a:off x="5970382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3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5" name="Google Shape;3655;p27"/>
          <p:cNvSpPr/>
          <p:nvPr/>
        </p:nvSpPr>
        <p:spPr>
          <a:xfrm>
            <a:off x="5970382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3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6" name="Google Shape;3656;p27"/>
          <p:cNvSpPr/>
          <p:nvPr/>
        </p:nvSpPr>
        <p:spPr>
          <a:xfrm>
            <a:off x="5932631" y="197353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7" name="Google Shape;3657;p27"/>
          <p:cNvSpPr/>
          <p:nvPr/>
        </p:nvSpPr>
        <p:spPr>
          <a:xfrm>
            <a:off x="5932631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8" name="Google Shape;3658;p27"/>
          <p:cNvSpPr/>
          <p:nvPr/>
        </p:nvSpPr>
        <p:spPr>
          <a:xfrm>
            <a:off x="5932631" y="1784857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0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1"/>
                  <a:pt x="524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9" name="Google Shape;3659;p27"/>
          <p:cNvSpPr/>
          <p:nvPr/>
        </p:nvSpPr>
        <p:spPr>
          <a:xfrm>
            <a:off x="5894868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0" name="Google Shape;3660;p27"/>
          <p:cNvSpPr/>
          <p:nvPr/>
        </p:nvSpPr>
        <p:spPr>
          <a:xfrm>
            <a:off x="5894868" y="1784857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0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2" y="1821"/>
                </a:cubicBezTo>
                <a:cubicBezTo>
                  <a:pt x="2496" y="1155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1" name="Google Shape;3661;p27"/>
          <p:cNvSpPr/>
          <p:nvPr/>
        </p:nvSpPr>
        <p:spPr>
          <a:xfrm>
            <a:off x="5857104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2" name="Google Shape;3662;p27"/>
          <p:cNvSpPr/>
          <p:nvPr/>
        </p:nvSpPr>
        <p:spPr>
          <a:xfrm>
            <a:off x="5857104" y="2275510"/>
            <a:ext cx="30999" cy="26466"/>
          </a:xfrm>
          <a:custGeom>
            <a:avLst/>
            <a:gdLst/>
            <a:ahLst/>
            <a:cxnLst/>
            <a:rect l="l" t="t" r="r" b="b"/>
            <a:pathLst>
              <a:path w="2503" h="2137" extrusionOk="0">
                <a:moveTo>
                  <a:pt x="1084" y="0"/>
                </a:moveTo>
                <a:cubicBezTo>
                  <a:pt x="1081" y="0"/>
                  <a:pt x="1077" y="0"/>
                  <a:pt x="1074" y="0"/>
                </a:cubicBez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30" y="2137"/>
                  <a:pt x="1081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502" y="1149"/>
                  <a:pt x="2029" y="0"/>
                  <a:pt x="108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3" name="Google Shape;3663;p27"/>
          <p:cNvSpPr/>
          <p:nvPr/>
        </p:nvSpPr>
        <p:spPr>
          <a:xfrm>
            <a:off x="5857104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4" name="Google Shape;3664;p27"/>
          <p:cNvSpPr/>
          <p:nvPr/>
        </p:nvSpPr>
        <p:spPr>
          <a:xfrm>
            <a:off x="5857104" y="2049065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5" name="Google Shape;3665;p27"/>
          <p:cNvSpPr/>
          <p:nvPr/>
        </p:nvSpPr>
        <p:spPr>
          <a:xfrm>
            <a:off x="5857104" y="197353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97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6" name="Google Shape;3666;p27"/>
          <p:cNvSpPr/>
          <p:nvPr/>
        </p:nvSpPr>
        <p:spPr>
          <a:xfrm>
            <a:off x="5857104" y="182260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7" name="Google Shape;3667;p27"/>
          <p:cNvSpPr/>
          <p:nvPr/>
        </p:nvSpPr>
        <p:spPr>
          <a:xfrm>
            <a:off x="5857104" y="1784857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0"/>
                </a:moveTo>
                <a:cubicBezTo>
                  <a:pt x="481" y="9"/>
                  <a:pt x="9" y="480"/>
                  <a:pt x="1" y="1074"/>
                </a:cubicBezTo>
                <a:cubicBezTo>
                  <a:pt x="1" y="1711"/>
                  <a:pt x="525" y="2137"/>
                  <a:pt x="1074" y="2137"/>
                </a:cubicBezTo>
                <a:cubicBezTo>
                  <a:pt x="1336" y="2137"/>
                  <a:pt x="1604" y="2040"/>
                  <a:pt x="1822" y="1821"/>
                </a:cubicBezTo>
                <a:cubicBezTo>
                  <a:pt x="2497" y="1155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8" name="Google Shape;3668;p27"/>
          <p:cNvSpPr/>
          <p:nvPr/>
        </p:nvSpPr>
        <p:spPr>
          <a:xfrm>
            <a:off x="5819452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9" name="Google Shape;3669;p27"/>
          <p:cNvSpPr/>
          <p:nvPr/>
        </p:nvSpPr>
        <p:spPr>
          <a:xfrm>
            <a:off x="5819452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3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0" name="Google Shape;3670;p27"/>
          <p:cNvSpPr/>
          <p:nvPr/>
        </p:nvSpPr>
        <p:spPr>
          <a:xfrm>
            <a:off x="5819452" y="2124469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74"/>
                </a:cubicBezTo>
                <a:cubicBezTo>
                  <a:pt x="1" y="1712"/>
                  <a:pt x="525" y="2138"/>
                  <a:pt x="1071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55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1" name="Google Shape;3671;p27"/>
          <p:cNvSpPr/>
          <p:nvPr/>
        </p:nvSpPr>
        <p:spPr>
          <a:xfrm>
            <a:off x="5819452" y="2086816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1"/>
                </a:moveTo>
                <a:cubicBezTo>
                  <a:pt x="472" y="1"/>
                  <a:pt x="1" y="472"/>
                  <a:pt x="1" y="1066"/>
                </a:cubicBezTo>
                <a:cubicBezTo>
                  <a:pt x="1" y="1707"/>
                  <a:pt x="523" y="2131"/>
                  <a:pt x="1067" y="2131"/>
                </a:cubicBezTo>
                <a:cubicBezTo>
                  <a:pt x="1329" y="2131"/>
                  <a:pt x="1597" y="2033"/>
                  <a:pt x="1813" y="1813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2" name="Google Shape;3672;p27"/>
          <p:cNvSpPr/>
          <p:nvPr/>
        </p:nvSpPr>
        <p:spPr>
          <a:xfrm>
            <a:off x="5819452" y="2011302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3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3" name="Google Shape;3673;p27"/>
          <p:cNvSpPr/>
          <p:nvPr/>
        </p:nvSpPr>
        <p:spPr>
          <a:xfrm>
            <a:off x="5819452" y="197353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3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4" name="Google Shape;3674;p27"/>
          <p:cNvSpPr/>
          <p:nvPr/>
        </p:nvSpPr>
        <p:spPr>
          <a:xfrm>
            <a:off x="5819452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3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5" name="Google Shape;3675;p27"/>
          <p:cNvSpPr/>
          <p:nvPr/>
        </p:nvSpPr>
        <p:spPr>
          <a:xfrm>
            <a:off x="5781701" y="2388776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72" y="1"/>
                  <a:pt x="0" y="472"/>
                  <a:pt x="0" y="1066"/>
                </a:cubicBezTo>
                <a:cubicBezTo>
                  <a:pt x="0" y="1708"/>
                  <a:pt x="522" y="2131"/>
                  <a:pt x="1067" y="2131"/>
                </a:cubicBezTo>
                <a:cubicBezTo>
                  <a:pt x="1329" y="2131"/>
                  <a:pt x="1596" y="2033"/>
                  <a:pt x="1813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6" name="Google Shape;3676;p27"/>
          <p:cNvSpPr/>
          <p:nvPr/>
        </p:nvSpPr>
        <p:spPr>
          <a:xfrm>
            <a:off x="5781701" y="2351025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1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7" name="Google Shape;3677;p27"/>
          <p:cNvSpPr/>
          <p:nvPr/>
        </p:nvSpPr>
        <p:spPr>
          <a:xfrm>
            <a:off x="5781701" y="216223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7"/>
                  <a:pt x="1071" y="2137"/>
                </a:cubicBezTo>
                <a:cubicBezTo>
                  <a:pt x="1332" y="2137"/>
                  <a:pt x="1597" y="2040"/>
                  <a:pt x="1813" y="1821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8" name="Google Shape;3678;p27"/>
          <p:cNvSpPr/>
          <p:nvPr/>
        </p:nvSpPr>
        <p:spPr>
          <a:xfrm>
            <a:off x="5781701" y="2124469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1"/>
                  <a:pt x="0" y="1074"/>
                </a:cubicBezTo>
                <a:cubicBezTo>
                  <a:pt x="0" y="1712"/>
                  <a:pt x="524" y="2138"/>
                  <a:pt x="1070" y="2138"/>
                </a:cubicBezTo>
                <a:cubicBezTo>
                  <a:pt x="1331" y="2138"/>
                  <a:pt x="1597" y="2040"/>
                  <a:pt x="1813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9" name="Google Shape;3679;p27"/>
          <p:cNvSpPr/>
          <p:nvPr/>
        </p:nvSpPr>
        <p:spPr>
          <a:xfrm>
            <a:off x="5781701" y="208681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9"/>
                  <a:pt x="525" y="2133"/>
                  <a:pt x="1071" y="2133"/>
                </a:cubicBezTo>
                <a:cubicBezTo>
                  <a:pt x="1332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0" name="Google Shape;3680;p27"/>
          <p:cNvSpPr/>
          <p:nvPr/>
        </p:nvSpPr>
        <p:spPr>
          <a:xfrm>
            <a:off x="5781701" y="204906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1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1" name="Google Shape;3681;p27"/>
          <p:cNvSpPr/>
          <p:nvPr/>
        </p:nvSpPr>
        <p:spPr>
          <a:xfrm>
            <a:off x="5781701" y="2011302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1" y="2133"/>
                </a:cubicBezTo>
                <a:cubicBezTo>
                  <a:pt x="1332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2" name="Google Shape;3682;p27"/>
          <p:cNvSpPr/>
          <p:nvPr/>
        </p:nvSpPr>
        <p:spPr>
          <a:xfrm>
            <a:off x="5781701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1" y="2138"/>
                </a:cubicBezTo>
                <a:cubicBezTo>
                  <a:pt x="1332" y="2138"/>
                  <a:pt x="1597" y="2040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3" name="Google Shape;3683;p27"/>
          <p:cNvSpPr/>
          <p:nvPr/>
        </p:nvSpPr>
        <p:spPr>
          <a:xfrm>
            <a:off x="5743937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4" name="Google Shape;3684;p27"/>
          <p:cNvSpPr/>
          <p:nvPr/>
        </p:nvSpPr>
        <p:spPr>
          <a:xfrm>
            <a:off x="5743937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5" name="Google Shape;3685;p27"/>
          <p:cNvSpPr/>
          <p:nvPr/>
        </p:nvSpPr>
        <p:spPr>
          <a:xfrm>
            <a:off x="5743937" y="2199996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6" name="Google Shape;3686;p27"/>
          <p:cNvSpPr/>
          <p:nvPr/>
        </p:nvSpPr>
        <p:spPr>
          <a:xfrm>
            <a:off x="5743937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7" name="Google Shape;3687;p27"/>
          <p:cNvSpPr/>
          <p:nvPr/>
        </p:nvSpPr>
        <p:spPr>
          <a:xfrm>
            <a:off x="5706174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1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8" name="Google Shape;3688;p27"/>
          <p:cNvSpPr/>
          <p:nvPr/>
        </p:nvSpPr>
        <p:spPr>
          <a:xfrm>
            <a:off x="5706174" y="2275510"/>
            <a:ext cx="30999" cy="26466"/>
          </a:xfrm>
          <a:custGeom>
            <a:avLst/>
            <a:gdLst/>
            <a:ahLst/>
            <a:cxnLst/>
            <a:rect l="l" t="t" r="r" b="b"/>
            <a:pathLst>
              <a:path w="2503" h="2137" extrusionOk="0">
                <a:moveTo>
                  <a:pt x="1076" y="0"/>
                </a:moveTo>
                <a:cubicBezTo>
                  <a:pt x="1073" y="0"/>
                  <a:pt x="1069" y="0"/>
                  <a:pt x="1066" y="0"/>
                </a:cubicBezTo>
                <a:cubicBezTo>
                  <a:pt x="481" y="0"/>
                  <a:pt x="1" y="480"/>
                  <a:pt x="1" y="1065"/>
                </a:cubicBezTo>
                <a:cubicBezTo>
                  <a:pt x="1" y="1709"/>
                  <a:pt x="530" y="2137"/>
                  <a:pt x="1081" y="2137"/>
                </a:cubicBezTo>
                <a:cubicBezTo>
                  <a:pt x="1344" y="2137"/>
                  <a:pt x="1612" y="2039"/>
                  <a:pt x="1830" y="1821"/>
                </a:cubicBezTo>
                <a:cubicBezTo>
                  <a:pt x="2502" y="1149"/>
                  <a:pt x="2029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9" name="Google Shape;3689;p27"/>
          <p:cNvSpPr/>
          <p:nvPr/>
        </p:nvSpPr>
        <p:spPr>
          <a:xfrm>
            <a:off x="5706174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6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7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0" name="Google Shape;3690;p27"/>
          <p:cNvSpPr/>
          <p:nvPr/>
        </p:nvSpPr>
        <p:spPr>
          <a:xfrm>
            <a:off x="5706174" y="2199996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6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7" y="2133"/>
                  <a:pt x="1604" y="2036"/>
                  <a:pt x="1822" y="1821"/>
                </a:cubicBezTo>
                <a:cubicBezTo>
                  <a:pt x="2497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1" name="Google Shape;3691;p27"/>
          <p:cNvSpPr/>
          <p:nvPr/>
        </p:nvSpPr>
        <p:spPr>
          <a:xfrm>
            <a:off x="5706174" y="182260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6" y="1"/>
                </a:moveTo>
                <a:cubicBezTo>
                  <a:pt x="481" y="1"/>
                  <a:pt x="9" y="481"/>
                  <a:pt x="1" y="1066"/>
                </a:cubicBezTo>
                <a:cubicBezTo>
                  <a:pt x="1" y="1710"/>
                  <a:pt x="526" y="2138"/>
                  <a:pt x="1075" y="2138"/>
                </a:cubicBezTo>
                <a:cubicBezTo>
                  <a:pt x="1337" y="2138"/>
                  <a:pt x="1604" y="2040"/>
                  <a:pt x="1822" y="1822"/>
                </a:cubicBezTo>
                <a:cubicBezTo>
                  <a:pt x="2497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2" name="Google Shape;3692;p27"/>
          <p:cNvSpPr/>
          <p:nvPr/>
        </p:nvSpPr>
        <p:spPr>
          <a:xfrm>
            <a:off x="5668422" y="223774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3" y="1"/>
                </a:moveTo>
                <a:cubicBezTo>
                  <a:pt x="480" y="1"/>
                  <a:pt x="9" y="480"/>
                  <a:pt x="0" y="1066"/>
                </a:cubicBezTo>
                <a:cubicBezTo>
                  <a:pt x="0" y="1709"/>
                  <a:pt x="529" y="2133"/>
                  <a:pt x="1078" y="2133"/>
                </a:cubicBezTo>
                <a:cubicBezTo>
                  <a:pt x="1340" y="2133"/>
                  <a:pt x="1606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3" name="Google Shape;3693;p27"/>
          <p:cNvSpPr/>
          <p:nvPr/>
        </p:nvSpPr>
        <p:spPr>
          <a:xfrm>
            <a:off x="5668422" y="1822608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3" y="1"/>
                </a:moveTo>
                <a:cubicBezTo>
                  <a:pt x="480" y="1"/>
                  <a:pt x="9" y="481"/>
                  <a:pt x="0" y="1066"/>
                </a:cubicBezTo>
                <a:cubicBezTo>
                  <a:pt x="0" y="1710"/>
                  <a:pt x="529" y="2138"/>
                  <a:pt x="1078" y="2138"/>
                </a:cubicBezTo>
                <a:cubicBezTo>
                  <a:pt x="1340" y="2138"/>
                  <a:pt x="1606" y="2040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4" name="Google Shape;3694;p27"/>
          <p:cNvSpPr/>
          <p:nvPr/>
        </p:nvSpPr>
        <p:spPr>
          <a:xfrm>
            <a:off x="5630758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3" y="2033"/>
                  <a:pt x="1822" y="1814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5" name="Google Shape;3695;p27"/>
          <p:cNvSpPr/>
          <p:nvPr/>
        </p:nvSpPr>
        <p:spPr>
          <a:xfrm>
            <a:off x="5630758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6" name="Google Shape;3696;p27"/>
          <p:cNvSpPr/>
          <p:nvPr/>
        </p:nvSpPr>
        <p:spPr>
          <a:xfrm>
            <a:off x="5630758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7" name="Google Shape;3697;p27"/>
          <p:cNvSpPr/>
          <p:nvPr/>
        </p:nvSpPr>
        <p:spPr>
          <a:xfrm>
            <a:off x="5630758" y="223774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8" name="Google Shape;3698;p27"/>
          <p:cNvSpPr/>
          <p:nvPr/>
        </p:nvSpPr>
        <p:spPr>
          <a:xfrm>
            <a:off x="5630758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9" name="Google Shape;3699;p27"/>
          <p:cNvSpPr/>
          <p:nvPr/>
        </p:nvSpPr>
        <p:spPr>
          <a:xfrm>
            <a:off x="5593007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0" name="Google Shape;3700;p27"/>
          <p:cNvSpPr/>
          <p:nvPr/>
        </p:nvSpPr>
        <p:spPr>
          <a:xfrm>
            <a:off x="5593007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55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1" name="Google Shape;3701;p27"/>
          <p:cNvSpPr/>
          <p:nvPr/>
        </p:nvSpPr>
        <p:spPr>
          <a:xfrm>
            <a:off x="5593007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2" name="Google Shape;3702;p27"/>
          <p:cNvSpPr/>
          <p:nvPr/>
        </p:nvSpPr>
        <p:spPr>
          <a:xfrm>
            <a:off x="5593007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3" name="Google Shape;3703;p27"/>
          <p:cNvSpPr/>
          <p:nvPr/>
        </p:nvSpPr>
        <p:spPr>
          <a:xfrm>
            <a:off x="5593007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4" name="Google Shape;3704;p27"/>
          <p:cNvSpPr/>
          <p:nvPr/>
        </p:nvSpPr>
        <p:spPr>
          <a:xfrm>
            <a:off x="5593007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40" y="2137"/>
                  <a:pt x="1606" y="2039"/>
                  <a:pt x="1821" y="1821"/>
                </a:cubicBezTo>
                <a:cubicBezTo>
                  <a:pt x="2494" y="1149"/>
                  <a:pt x="2020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5" name="Google Shape;3705;p27"/>
          <p:cNvSpPr/>
          <p:nvPr/>
        </p:nvSpPr>
        <p:spPr>
          <a:xfrm>
            <a:off x="5593007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6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6" name="Google Shape;3706;p27"/>
          <p:cNvSpPr/>
          <p:nvPr/>
        </p:nvSpPr>
        <p:spPr>
          <a:xfrm>
            <a:off x="5555355" y="250195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57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1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08" y="0"/>
                  <a:pt x="105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7" name="Google Shape;3707;p27"/>
          <p:cNvSpPr/>
          <p:nvPr/>
        </p:nvSpPr>
        <p:spPr>
          <a:xfrm>
            <a:off x="5555355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57" y="1"/>
                </a:moveTo>
                <a:cubicBezTo>
                  <a:pt x="472" y="9"/>
                  <a:pt x="0" y="481"/>
                  <a:pt x="0" y="1066"/>
                </a:cubicBezTo>
                <a:cubicBezTo>
                  <a:pt x="0" y="1710"/>
                  <a:pt x="525" y="2138"/>
                  <a:pt x="1071" y="2138"/>
                </a:cubicBezTo>
                <a:cubicBezTo>
                  <a:pt x="1332" y="2138"/>
                  <a:pt x="1597" y="2040"/>
                  <a:pt x="1813" y="1822"/>
                </a:cubicBezTo>
                <a:cubicBezTo>
                  <a:pt x="2488" y="1147"/>
                  <a:pt x="2008" y="1"/>
                  <a:pt x="1057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8" name="Google Shape;3708;p27"/>
          <p:cNvSpPr/>
          <p:nvPr/>
        </p:nvSpPr>
        <p:spPr>
          <a:xfrm>
            <a:off x="5555280" y="1747204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63" y="0"/>
                </a:moveTo>
                <a:cubicBezTo>
                  <a:pt x="478" y="0"/>
                  <a:pt x="6" y="480"/>
                  <a:pt x="6" y="1065"/>
                </a:cubicBezTo>
                <a:cubicBezTo>
                  <a:pt x="1" y="1709"/>
                  <a:pt x="528" y="2137"/>
                  <a:pt x="1076" y="2137"/>
                </a:cubicBezTo>
                <a:cubicBezTo>
                  <a:pt x="1337" y="2137"/>
                  <a:pt x="1603" y="2039"/>
                  <a:pt x="1819" y="1821"/>
                </a:cubicBezTo>
                <a:cubicBezTo>
                  <a:pt x="2494" y="1146"/>
                  <a:pt x="2014" y="0"/>
                  <a:pt x="106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9" name="Google Shape;3709;p27"/>
          <p:cNvSpPr/>
          <p:nvPr/>
        </p:nvSpPr>
        <p:spPr>
          <a:xfrm>
            <a:off x="5517591" y="269063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0" name="Google Shape;3710;p27"/>
          <p:cNvSpPr/>
          <p:nvPr/>
        </p:nvSpPr>
        <p:spPr>
          <a:xfrm>
            <a:off x="5517591" y="2652886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1" name="Google Shape;3711;p27"/>
          <p:cNvSpPr/>
          <p:nvPr/>
        </p:nvSpPr>
        <p:spPr>
          <a:xfrm>
            <a:off x="5517591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9"/>
                  <a:pt x="0" y="480"/>
                  <a:pt x="0" y="1074"/>
                </a:cubicBezTo>
                <a:cubicBezTo>
                  <a:pt x="0" y="1712"/>
                  <a:pt x="525" y="2137"/>
                  <a:pt x="1071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2" name="Google Shape;3712;p27"/>
          <p:cNvSpPr/>
          <p:nvPr/>
        </p:nvSpPr>
        <p:spPr>
          <a:xfrm>
            <a:off x="5517591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08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3" name="Google Shape;3713;p27"/>
          <p:cNvSpPr/>
          <p:nvPr/>
        </p:nvSpPr>
        <p:spPr>
          <a:xfrm>
            <a:off x="5517591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5" y="1"/>
                </a:moveTo>
                <a:cubicBezTo>
                  <a:pt x="472" y="1"/>
                  <a:pt x="0" y="481"/>
                  <a:pt x="0" y="1066"/>
                </a:cubicBezTo>
                <a:cubicBezTo>
                  <a:pt x="0" y="1710"/>
                  <a:pt x="526" y="2138"/>
                  <a:pt x="1072" y="2138"/>
                </a:cubicBezTo>
                <a:cubicBezTo>
                  <a:pt x="1332" y="2138"/>
                  <a:pt x="1598" y="2040"/>
                  <a:pt x="1813" y="1822"/>
                </a:cubicBezTo>
                <a:cubicBezTo>
                  <a:pt x="2488" y="1147"/>
                  <a:pt x="2008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4" name="Google Shape;3714;p27"/>
          <p:cNvSpPr/>
          <p:nvPr/>
        </p:nvSpPr>
        <p:spPr>
          <a:xfrm>
            <a:off x="5517517" y="1747204"/>
            <a:ext cx="30900" cy="26466"/>
          </a:xfrm>
          <a:custGeom>
            <a:avLst/>
            <a:gdLst/>
            <a:ahLst/>
            <a:cxnLst/>
            <a:rect l="l" t="t" r="r" b="b"/>
            <a:pathLst>
              <a:path w="2495" h="2137" extrusionOk="0">
                <a:moveTo>
                  <a:pt x="1071" y="0"/>
                </a:moveTo>
                <a:cubicBezTo>
                  <a:pt x="478" y="0"/>
                  <a:pt x="6" y="480"/>
                  <a:pt x="6" y="1065"/>
                </a:cubicBezTo>
                <a:cubicBezTo>
                  <a:pt x="1" y="1709"/>
                  <a:pt x="524" y="2137"/>
                  <a:pt x="1072" y="2137"/>
                </a:cubicBezTo>
                <a:cubicBezTo>
                  <a:pt x="1334" y="2137"/>
                  <a:pt x="1601" y="2039"/>
                  <a:pt x="1819" y="1821"/>
                </a:cubicBezTo>
                <a:cubicBezTo>
                  <a:pt x="2494" y="1146"/>
                  <a:pt x="2014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5" name="Google Shape;3715;p27"/>
          <p:cNvSpPr/>
          <p:nvPr/>
        </p:nvSpPr>
        <p:spPr>
          <a:xfrm>
            <a:off x="5479827" y="2652886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39"/>
                  <a:pt x="1814" y="1821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6" name="Google Shape;3716;p27"/>
          <p:cNvSpPr/>
          <p:nvPr/>
        </p:nvSpPr>
        <p:spPr>
          <a:xfrm>
            <a:off x="5479827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72" y="0"/>
                  <a:pt x="1" y="472"/>
                  <a:pt x="1" y="1065"/>
                </a:cubicBezTo>
                <a:cubicBezTo>
                  <a:pt x="1" y="1707"/>
                  <a:pt x="523" y="2131"/>
                  <a:pt x="1068" y="2131"/>
                </a:cubicBezTo>
                <a:cubicBezTo>
                  <a:pt x="1330" y="2131"/>
                  <a:pt x="1597" y="2032"/>
                  <a:pt x="1814" y="1813"/>
                </a:cubicBezTo>
                <a:cubicBezTo>
                  <a:pt x="2489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7" name="Google Shape;3717;p27"/>
          <p:cNvSpPr/>
          <p:nvPr/>
        </p:nvSpPr>
        <p:spPr>
          <a:xfrm>
            <a:off x="5479827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8" name="Google Shape;3718;p27"/>
          <p:cNvSpPr/>
          <p:nvPr/>
        </p:nvSpPr>
        <p:spPr>
          <a:xfrm>
            <a:off x="5479827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1"/>
                  <a:pt x="1" y="1066"/>
                </a:cubicBezTo>
                <a:cubicBezTo>
                  <a:pt x="1" y="1710"/>
                  <a:pt x="526" y="2138"/>
                  <a:pt x="1072" y="2138"/>
                </a:cubicBezTo>
                <a:cubicBezTo>
                  <a:pt x="1333" y="2138"/>
                  <a:pt x="1598" y="2040"/>
                  <a:pt x="1814" y="1822"/>
                </a:cubicBezTo>
                <a:cubicBezTo>
                  <a:pt x="2489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9" name="Google Shape;3719;p27"/>
          <p:cNvSpPr/>
          <p:nvPr/>
        </p:nvSpPr>
        <p:spPr>
          <a:xfrm>
            <a:off x="5479827" y="1784857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0"/>
                </a:moveTo>
                <a:cubicBezTo>
                  <a:pt x="472" y="9"/>
                  <a:pt x="1" y="480"/>
                  <a:pt x="1" y="1074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40"/>
                  <a:pt x="1814" y="1821"/>
                </a:cubicBezTo>
                <a:cubicBezTo>
                  <a:pt x="2489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0" name="Google Shape;3720;p27"/>
          <p:cNvSpPr/>
          <p:nvPr/>
        </p:nvSpPr>
        <p:spPr>
          <a:xfrm>
            <a:off x="5479766" y="1747204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1" y="0"/>
                </a:moveTo>
                <a:cubicBezTo>
                  <a:pt x="486" y="0"/>
                  <a:pt x="6" y="480"/>
                  <a:pt x="6" y="1065"/>
                </a:cubicBezTo>
                <a:cubicBezTo>
                  <a:pt x="0" y="1709"/>
                  <a:pt x="524" y="2137"/>
                  <a:pt x="1072" y="2137"/>
                </a:cubicBezTo>
                <a:cubicBezTo>
                  <a:pt x="1333" y="2137"/>
                  <a:pt x="1601" y="2039"/>
                  <a:pt x="1819" y="1821"/>
                </a:cubicBezTo>
                <a:cubicBezTo>
                  <a:pt x="2494" y="1154"/>
                  <a:pt x="2022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1" name="Google Shape;3721;p27"/>
          <p:cNvSpPr/>
          <p:nvPr/>
        </p:nvSpPr>
        <p:spPr>
          <a:xfrm>
            <a:off x="5442076" y="2652886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6" y="2137"/>
                  <a:pt x="1072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2" name="Google Shape;3722;p27"/>
          <p:cNvSpPr/>
          <p:nvPr/>
        </p:nvSpPr>
        <p:spPr>
          <a:xfrm>
            <a:off x="5442076" y="2615123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72" y="1"/>
                  <a:pt x="0" y="480"/>
                  <a:pt x="0" y="1074"/>
                </a:cubicBezTo>
                <a:cubicBezTo>
                  <a:pt x="0" y="1712"/>
                  <a:pt x="525" y="2137"/>
                  <a:pt x="1071" y="2137"/>
                </a:cubicBezTo>
                <a:cubicBezTo>
                  <a:pt x="1332" y="2137"/>
                  <a:pt x="1598" y="2040"/>
                  <a:pt x="1813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3" name="Google Shape;3723;p27"/>
          <p:cNvSpPr/>
          <p:nvPr/>
        </p:nvSpPr>
        <p:spPr>
          <a:xfrm>
            <a:off x="5442002" y="1747204"/>
            <a:ext cx="30887" cy="26417"/>
          </a:xfrm>
          <a:custGeom>
            <a:avLst/>
            <a:gdLst/>
            <a:ahLst/>
            <a:cxnLst/>
            <a:rect l="l" t="t" r="r" b="b"/>
            <a:pathLst>
              <a:path w="2494" h="2133" extrusionOk="0">
                <a:moveTo>
                  <a:pt x="1071" y="0"/>
                </a:moveTo>
                <a:cubicBezTo>
                  <a:pt x="486" y="0"/>
                  <a:pt x="6" y="472"/>
                  <a:pt x="6" y="1065"/>
                </a:cubicBezTo>
                <a:cubicBezTo>
                  <a:pt x="1" y="1709"/>
                  <a:pt x="524" y="2133"/>
                  <a:pt x="1073" y="2133"/>
                </a:cubicBezTo>
                <a:cubicBezTo>
                  <a:pt x="1334" y="2133"/>
                  <a:pt x="1601" y="2036"/>
                  <a:pt x="1819" y="1821"/>
                </a:cubicBezTo>
                <a:cubicBezTo>
                  <a:pt x="2494" y="1154"/>
                  <a:pt x="2022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4" name="Google Shape;3724;p27"/>
          <p:cNvSpPr/>
          <p:nvPr/>
        </p:nvSpPr>
        <p:spPr>
          <a:xfrm>
            <a:off x="5404313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7"/>
                  <a:pt x="1075" y="2137"/>
                </a:cubicBezTo>
                <a:cubicBezTo>
                  <a:pt x="1337" y="2137"/>
                  <a:pt x="1604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5" name="Google Shape;3725;p27"/>
          <p:cNvSpPr/>
          <p:nvPr/>
        </p:nvSpPr>
        <p:spPr>
          <a:xfrm>
            <a:off x="5404313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3" y="2032"/>
                  <a:pt x="1822" y="1813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6" name="Google Shape;3726;p27"/>
          <p:cNvSpPr/>
          <p:nvPr/>
        </p:nvSpPr>
        <p:spPr>
          <a:xfrm>
            <a:off x="5404251" y="1747204"/>
            <a:ext cx="30887" cy="26417"/>
          </a:xfrm>
          <a:custGeom>
            <a:avLst/>
            <a:gdLst/>
            <a:ahLst/>
            <a:cxnLst/>
            <a:rect l="l" t="t" r="r" b="b"/>
            <a:pathLst>
              <a:path w="2494" h="2133" extrusionOk="0">
                <a:moveTo>
                  <a:pt x="1071" y="0"/>
                </a:moveTo>
                <a:cubicBezTo>
                  <a:pt x="485" y="0"/>
                  <a:pt x="6" y="472"/>
                  <a:pt x="6" y="1065"/>
                </a:cubicBezTo>
                <a:cubicBezTo>
                  <a:pt x="0" y="1709"/>
                  <a:pt x="524" y="2133"/>
                  <a:pt x="1072" y="2133"/>
                </a:cubicBezTo>
                <a:cubicBezTo>
                  <a:pt x="1334" y="2133"/>
                  <a:pt x="1601" y="2036"/>
                  <a:pt x="1819" y="1821"/>
                </a:cubicBezTo>
                <a:cubicBezTo>
                  <a:pt x="2493" y="1154"/>
                  <a:pt x="2022" y="0"/>
                  <a:pt x="107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7" name="Google Shape;3727;p27"/>
          <p:cNvSpPr/>
          <p:nvPr/>
        </p:nvSpPr>
        <p:spPr>
          <a:xfrm>
            <a:off x="5366562" y="2577470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5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6" y="2131"/>
                  <a:pt x="1073" y="2131"/>
                </a:cubicBezTo>
                <a:cubicBezTo>
                  <a:pt x="1336" y="2131"/>
                  <a:pt x="1605" y="2032"/>
                  <a:pt x="1821" y="1813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8" name="Google Shape;3728;p27"/>
          <p:cNvSpPr/>
          <p:nvPr/>
        </p:nvSpPr>
        <p:spPr>
          <a:xfrm>
            <a:off x="5366562" y="253970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9" name="Google Shape;3729;p27"/>
          <p:cNvSpPr/>
          <p:nvPr/>
        </p:nvSpPr>
        <p:spPr>
          <a:xfrm>
            <a:off x="5366562" y="1784857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0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96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0" name="Google Shape;3730;p27"/>
          <p:cNvSpPr/>
          <p:nvPr/>
        </p:nvSpPr>
        <p:spPr>
          <a:xfrm>
            <a:off x="5366562" y="1747204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6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1" name="Google Shape;3731;p27"/>
          <p:cNvSpPr/>
          <p:nvPr/>
        </p:nvSpPr>
        <p:spPr>
          <a:xfrm>
            <a:off x="5328798" y="250195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30" y="2133"/>
                  <a:pt x="1078" y="2133"/>
                </a:cubicBezTo>
                <a:cubicBezTo>
                  <a:pt x="1340" y="2133"/>
                  <a:pt x="1606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2" name="Google Shape;3732;p27"/>
          <p:cNvSpPr/>
          <p:nvPr/>
        </p:nvSpPr>
        <p:spPr>
          <a:xfrm>
            <a:off x="5328798" y="1784857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0"/>
                </a:moveTo>
                <a:cubicBezTo>
                  <a:pt x="480" y="9"/>
                  <a:pt x="9" y="480"/>
                  <a:pt x="1" y="1074"/>
                </a:cubicBezTo>
                <a:cubicBezTo>
                  <a:pt x="1" y="1711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1"/>
                </a:cubicBezTo>
                <a:cubicBezTo>
                  <a:pt x="2497" y="1155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3" name="Google Shape;3733;p27"/>
          <p:cNvSpPr/>
          <p:nvPr/>
        </p:nvSpPr>
        <p:spPr>
          <a:xfrm>
            <a:off x="5291047" y="253970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9"/>
                  <a:pt x="522" y="2134"/>
                  <a:pt x="1068" y="2134"/>
                </a:cubicBezTo>
                <a:cubicBezTo>
                  <a:pt x="1329" y="2134"/>
                  <a:pt x="1595" y="2037"/>
                  <a:pt x="1813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4" name="Google Shape;3734;p27"/>
          <p:cNvSpPr/>
          <p:nvPr/>
        </p:nvSpPr>
        <p:spPr>
          <a:xfrm>
            <a:off x="5291047" y="250195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2" y="2133"/>
                  <a:pt x="1068" y="2133"/>
                </a:cubicBezTo>
                <a:cubicBezTo>
                  <a:pt x="1329" y="2133"/>
                  <a:pt x="1595" y="2036"/>
                  <a:pt x="1813" y="1821"/>
                </a:cubicBezTo>
                <a:cubicBezTo>
                  <a:pt x="2488" y="1155"/>
                  <a:pt x="2016" y="8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5" name="Google Shape;3735;p27"/>
          <p:cNvSpPr/>
          <p:nvPr/>
        </p:nvSpPr>
        <p:spPr>
          <a:xfrm>
            <a:off x="5291047" y="1784857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0"/>
                </a:moveTo>
                <a:cubicBezTo>
                  <a:pt x="480" y="0"/>
                  <a:pt x="0" y="480"/>
                  <a:pt x="0" y="1074"/>
                </a:cubicBezTo>
                <a:cubicBezTo>
                  <a:pt x="0" y="1711"/>
                  <a:pt x="521" y="2137"/>
                  <a:pt x="1067" y="2137"/>
                </a:cubicBezTo>
                <a:cubicBezTo>
                  <a:pt x="1328" y="2137"/>
                  <a:pt x="1595" y="2040"/>
                  <a:pt x="1813" y="1821"/>
                </a:cubicBezTo>
                <a:cubicBezTo>
                  <a:pt x="2488" y="1155"/>
                  <a:pt x="2016" y="9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6" name="Google Shape;3736;p27"/>
          <p:cNvSpPr/>
          <p:nvPr/>
        </p:nvSpPr>
        <p:spPr>
          <a:xfrm>
            <a:off x="5253283" y="2577470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2" y="1813"/>
                </a:cubicBezTo>
                <a:cubicBezTo>
                  <a:pt x="2496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7" name="Google Shape;3737;p27"/>
          <p:cNvSpPr/>
          <p:nvPr/>
        </p:nvSpPr>
        <p:spPr>
          <a:xfrm>
            <a:off x="5253283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9"/>
                  <a:pt x="522" y="2134"/>
                  <a:pt x="1069" y="2134"/>
                </a:cubicBezTo>
                <a:cubicBezTo>
                  <a:pt x="1329" y="2134"/>
                  <a:pt x="1596" y="2037"/>
                  <a:pt x="1814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8" name="Google Shape;3738;p27"/>
          <p:cNvSpPr/>
          <p:nvPr/>
        </p:nvSpPr>
        <p:spPr>
          <a:xfrm>
            <a:off x="5253283" y="1822608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2" y="2134"/>
                  <a:pt x="1069" y="2134"/>
                </a:cubicBezTo>
                <a:cubicBezTo>
                  <a:pt x="1329" y="2134"/>
                  <a:pt x="1596" y="2037"/>
                  <a:pt x="1814" y="1822"/>
                </a:cubicBezTo>
                <a:cubicBezTo>
                  <a:pt x="2488" y="1155"/>
                  <a:pt x="2017" y="9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9" name="Google Shape;3739;p27"/>
          <p:cNvSpPr/>
          <p:nvPr/>
        </p:nvSpPr>
        <p:spPr>
          <a:xfrm>
            <a:off x="5215532" y="2690637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73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0" name="Google Shape;3740;p27"/>
          <p:cNvSpPr/>
          <p:nvPr/>
        </p:nvSpPr>
        <p:spPr>
          <a:xfrm>
            <a:off x="5215532" y="2652886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73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78" y="2137"/>
                </a:cubicBezTo>
                <a:cubicBezTo>
                  <a:pt x="1339" y="2137"/>
                  <a:pt x="1606" y="2039"/>
                  <a:pt x="1821" y="1821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1" name="Google Shape;3741;p27"/>
          <p:cNvSpPr/>
          <p:nvPr/>
        </p:nvSpPr>
        <p:spPr>
          <a:xfrm>
            <a:off x="5215532" y="2615123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73" y="1"/>
                </a:moveTo>
                <a:cubicBezTo>
                  <a:pt x="480" y="1"/>
                  <a:pt x="8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55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2" name="Google Shape;3742;p27"/>
          <p:cNvSpPr/>
          <p:nvPr/>
        </p:nvSpPr>
        <p:spPr>
          <a:xfrm>
            <a:off x="5215532" y="2577470"/>
            <a:ext cx="30912" cy="26392"/>
          </a:xfrm>
          <a:custGeom>
            <a:avLst/>
            <a:gdLst/>
            <a:ahLst/>
            <a:cxnLst/>
            <a:rect l="l" t="t" r="r" b="b"/>
            <a:pathLst>
              <a:path w="2496" h="2131" extrusionOk="0">
                <a:moveTo>
                  <a:pt x="1073" y="0"/>
                </a:moveTo>
                <a:cubicBezTo>
                  <a:pt x="480" y="0"/>
                  <a:pt x="0" y="472"/>
                  <a:pt x="0" y="1065"/>
                </a:cubicBezTo>
                <a:cubicBezTo>
                  <a:pt x="0" y="1707"/>
                  <a:pt x="526" y="2131"/>
                  <a:pt x="1073" y="2131"/>
                </a:cubicBezTo>
                <a:cubicBezTo>
                  <a:pt x="1336" y="2131"/>
                  <a:pt x="1604" y="2032"/>
                  <a:pt x="1821" y="1813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3" name="Google Shape;3743;p27"/>
          <p:cNvSpPr/>
          <p:nvPr/>
        </p:nvSpPr>
        <p:spPr>
          <a:xfrm>
            <a:off x="5215532" y="2539707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73" y="1"/>
                </a:moveTo>
                <a:cubicBezTo>
                  <a:pt x="480" y="1"/>
                  <a:pt x="8" y="480"/>
                  <a:pt x="0" y="1066"/>
                </a:cubicBezTo>
                <a:cubicBezTo>
                  <a:pt x="0" y="1709"/>
                  <a:pt x="525" y="2134"/>
                  <a:pt x="1074" y="2134"/>
                </a:cubicBezTo>
                <a:cubicBezTo>
                  <a:pt x="1336" y="2134"/>
                  <a:pt x="1603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4" name="Google Shape;3744;p27"/>
          <p:cNvSpPr/>
          <p:nvPr/>
        </p:nvSpPr>
        <p:spPr>
          <a:xfrm>
            <a:off x="5215532" y="2501956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73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7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5" name="Google Shape;3745;p27"/>
          <p:cNvSpPr/>
          <p:nvPr/>
        </p:nvSpPr>
        <p:spPr>
          <a:xfrm>
            <a:off x="5215532" y="1860371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73" y="1"/>
                </a:moveTo>
                <a:cubicBezTo>
                  <a:pt x="480" y="1"/>
                  <a:pt x="8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6" name="Google Shape;3746;p27"/>
          <p:cNvSpPr/>
          <p:nvPr/>
        </p:nvSpPr>
        <p:spPr>
          <a:xfrm>
            <a:off x="5215532" y="182260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73" y="1"/>
                </a:moveTo>
                <a:cubicBezTo>
                  <a:pt x="480" y="1"/>
                  <a:pt x="8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7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7" name="Google Shape;3747;p27"/>
          <p:cNvSpPr/>
          <p:nvPr/>
        </p:nvSpPr>
        <p:spPr>
          <a:xfrm>
            <a:off x="5177867" y="2652886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39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8" name="Google Shape;3748;p27"/>
          <p:cNvSpPr/>
          <p:nvPr/>
        </p:nvSpPr>
        <p:spPr>
          <a:xfrm>
            <a:off x="5177867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9" name="Google Shape;3749;p27"/>
          <p:cNvSpPr/>
          <p:nvPr/>
        </p:nvSpPr>
        <p:spPr>
          <a:xfrm>
            <a:off x="5177867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72" y="0"/>
                  <a:pt x="1" y="472"/>
                  <a:pt x="1" y="1065"/>
                </a:cubicBezTo>
                <a:cubicBezTo>
                  <a:pt x="1" y="1707"/>
                  <a:pt x="523" y="2131"/>
                  <a:pt x="1067" y="2131"/>
                </a:cubicBezTo>
                <a:cubicBezTo>
                  <a:pt x="1330" y="2131"/>
                  <a:pt x="1597" y="2032"/>
                  <a:pt x="1814" y="1813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0" name="Google Shape;3750;p27"/>
          <p:cNvSpPr/>
          <p:nvPr/>
        </p:nvSpPr>
        <p:spPr>
          <a:xfrm>
            <a:off x="5177867" y="2539707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4"/>
                  <a:pt x="1072" y="2134"/>
                </a:cubicBezTo>
                <a:cubicBezTo>
                  <a:pt x="1333" y="2134"/>
                  <a:pt x="1598" y="2037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1" name="Google Shape;3751;p27"/>
          <p:cNvSpPr/>
          <p:nvPr/>
        </p:nvSpPr>
        <p:spPr>
          <a:xfrm>
            <a:off x="5177867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2" name="Google Shape;3752;p27"/>
          <p:cNvSpPr/>
          <p:nvPr/>
        </p:nvSpPr>
        <p:spPr>
          <a:xfrm>
            <a:off x="5177867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0"/>
                  <a:pt x="1" y="1074"/>
                </a:cubicBezTo>
                <a:cubicBezTo>
                  <a:pt x="1" y="1712"/>
                  <a:pt x="525" y="2137"/>
                  <a:pt x="1071" y="2137"/>
                </a:cubicBezTo>
                <a:cubicBezTo>
                  <a:pt x="1332" y="2137"/>
                  <a:pt x="1598" y="2040"/>
                  <a:pt x="1814" y="1822"/>
                </a:cubicBezTo>
                <a:cubicBezTo>
                  <a:pt x="2488" y="1147"/>
                  <a:pt x="2009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3" name="Google Shape;3753;p27"/>
          <p:cNvSpPr/>
          <p:nvPr/>
        </p:nvSpPr>
        <p:spPr>
          <a:xfrm>
            <a:off x="5177867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4" y="1821"/>
                </a:cubicBezTo>
                <a:cubicBezTo>
                  <a:pt x="2488" y="1146"/>
                  <a:pt x="2009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4" name="Google Shape;3754;p27"/>
          <p:cNvSpPr/>
          <p:nvPr/>
        </p:nvSpPr>
        <p:spPr>
          <a:xfrm>
            <a:off x="5140116" y="250195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5" name="Google Shape;3755;p27"/>
          <p:cNvSpPr/>
          <p:nvPr/>
        </p:nvSpPr>
        <p:spPr>
          <a:xfrm>
            <a:off x="5140116" y="246419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6" name="Google Shape;3756;p27"/>
          <p:cNvSpPr/>
          <p:nvPr/>
        </p:nvSpPr>
        <p:spPr>
          <a:xfrm>
            <a:off x="5140116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7" name="Google Shape;3757;p27"/>
          <p:cNvSpPr/>
          <p:nvPr/>
        </p:nvSpPr>
        <p:spPr>
          <a:xfrm>
            <a:off x="5140116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8" name="Google Shape;3758;p27"/>
          <p:cNvSpPr/>
          <p:nvPr/>
        </p:nvSpPr>
        <p:spPr>
          <a:xfrm>
            <a:off x="5140116" y="1822608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9" name="Google Shape;3759;p27"/>
          <p:cNvSpPr/>
          <p:nvPr/>
        </p:nvSpPr>
        <p:spPr>
          <a:xfrm>
            <a:off x="5140116" y="1784857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0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0" name="Google Shape;3760;p27"/>
          <p:cNvSpPr/>
          <p:nvPr/>
        </p:nvSpPr>
        <p:spPr>
          <a:xfrm>
            <a:off x="5102353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74"/>
                </a:cubicBezTo>
                <a:cubicBezTo>
                  <a:pt x="1" y="1712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88" y="1155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1" name="Google Shape;3761;p27"/>
          <p:cNvSpPr/>
          <p:nvPr/>
        </p:nvSpPr>
        <p:spPr>
          <a:xfrm>
            <a:off x="5102353" y="1860371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1"/>
                </a:moveTo>
                <a:cubicBezTo>
                  <a:pt x="480" y="1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2" name="Google Shape;3762;p27"/>
          <p:cNvSpPr/>
          <p:nvPr/>
        </p:nvSpPr>
        <p:spPr>
          <a:xfrm>
            <a:off x="5102353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3" name="Google Shape;3763;p27"/>
          <p:cNvSpPr/>
          <p:nvPr/>
        </p:nvSpPr>
        <p:spPr>
          <a:xfrm>
            <a:off x="5102353" y="1747204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4" name="Google Shape;3764;p27"/>
          <p:cNvSpPr/>
          <p:nvPr/>
        </p:nvSpPr>
        <p:spPr>
          <a:xfrm>
            <a:off x="5064602" y="2464192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9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5" name="Google Shape;3765;p27"/>
          <p:cNvSpPr/>
          <p:nvPr/>
        </p:nvSpPr>
        <p:spPr>
          <a:xfrm>
            <a:off x="5064602" y="2426441"/>
            <a:ext cx="30912" cy="26466"/>
          </a:xfrm>
          <a:custGeom>
            <a:avLst/>
            <a:gdLst/>
            <a:ahLst/>
            <a:cxnLst/>
            <a:rect l="l" t="t" r="r" b="b"/>
            <a:pathLst>
              <a:path w="2496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96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6" name="Google Shape;3766;p27"/>
          <p:cNvSpPr/>
          <p:nvPr/>
        </p:nvSpPr>
        <p:spPr>
          <a:xfrm>
            <a:off x="5064602" y="1860371"/>
            <a:ext cx="30912" cy="26429"/>
          </a:xfrm>
          <a:custGeom>
            <a:avLst/>
            <a:gdLst/>
            <a:ahLst/>
            <a:cxnLst/>
            <a:rect l="l" t="t" r="r" b="b"/>
            <a:pathLst>
              <a:path w="2496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7" name="Google Shape;3767;p27"/>
          <p:cNvSpPr/>
          <p:nvPr/>
        </p:nvSpPr>
        <p:spPr>
          <a:xfrm>
            <a:off x="5064602" y="1822608"/>
            <a:ext cx="30912" cy="26478"/>
          </a:xfrm>
          <a:custGeom>
            <a:avLst/>
            <a:gdLst/>
            <a:ahLst/>
            <a:cxnLst/>
            <a:rect l="l" t="t" r="r" b="b"/>
            <a:pathLst>
              <a:path w="2496" h="2138" extrusionOk="0">
                <a:moveTo>
                  <a:pt x="1065" y="1"/>
                </a:moveTo>
                <a:cubicBezTo>
                  <a:pt x="480" y="1"/>
                  <a:pt x="0" y="481"/>
                  <a:pt x="0" y="1066"/>
                </a:cubicBezTo>
                <a:cubicBezTo>
                  <a:pt x="0" y="1710"/>
                  <a:pt x="525" y="2138"/>
                  <a:pt x="1074" y="2138"/>
                </a:cubicBezTo>
                <a:cubicBezTo>
                  <a:pt x="1336" y="2138"/>
                  <a:pt x="1603" y="2040"/>
                  <a:pt x="1821" y="1822"/>
                </a:cubicBezTo>
                <a:cubicBezTo>
                  <a:pt x="2496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8" name="Google Shape;3768;p27"/>
          <p:cNvSpPr/>
          <p:nvPr/>
        </p:nvSpPr>
        <p:spPr>
          <a:xfrm>
            <a:off x="5064602" y="1747204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9" name="Google Shape;3769;p27"/>
          <p:cNvSpPr/>
          <p:nvPr/>
        </p:nvSpPr>
        <p:spPr>
          <a:xfrm>
            <a:off x="5064602" y="1671690"/>
            <a:ext cx="30912" cy="26417"/>
          </a:xfrm>
          <a:custGeom>
            <a:avLst/>
            <a:gdLst/>
            <a:ahLst/>
            <a:cxnLst/>
            <a:rect l="l" t="t" r="r" b="b"/>
            <a:pathLst>
              <a:path w="2496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96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0" name="Google Shape;3770;p27"/>
          <p:cNvSpPr/>
          <p:nvPr/>
        </p:nvSpPr>
        <p:spPr>
          <a:xfrm>
            <a:off x="5026838" y="253970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6" y="2134"/>
                  <a:pt x="1604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1" name="Google Shape;3771;p27"/>
          <p:cNvSpPr/>
          <p:nvPr/>
        </p:nvSpPr>
        <p:spPr>
          <a:xfrm>
            <a:off x="5026838" y="250195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2" name="Google Shape;3772;p27"/>
          <p:cNvSpPr/>
          <p:nvPr/>
        </p:nvSpPr>
        <p:spPr>
          <a:xfrm>
            <a:off x="5026838" y="2426441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0" y="8"/>
                  <a:pt x="9" y="480"/>
                  <a:pt x="1" y="1073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2" y="1821"/>
                </a:cubicBezTo>
                <a:cubicBezTo>
                  <a:pt x="2496" y="1154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3" name="Google Shape;3773;p27"/>
          <p:cNvSpPr/>
          <p:nvPr/>
        </p:nvSpPr>
        <p:spPr>
          <a:xfrm>
            <a:off x="5026838" y="1860371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0" y="1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7"/>
                  <a:pt x="1822" y="1822"/>
                </a:cubicBezTo>
                <a:cubicBezTo>
                  <a:pt x="2496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4" name="Google Shape;3774;p27"/>
          <p:cNvSpPr/>
          <p:nvPr/>
        </p:nvSpPr>
        <p:spPr>
          <a:xfrm>
            <a:off x="5026838" y="1747204"/>
            <a:ext cx="30925" cy="26417"/>
          </a:xfrm>
          <a:custGeom>
            <a:avLst/>
            <a:gdLst/>
            <a:ahLst/>
            <a:cxnLst/>
            <a:rect l="l" t="t" r="r" b="b"/>
            <a:pathLst>
              <a:path w="2497" h="2133" extrusionOk="0">
                <a:moveTo>
                  <a:pt x="1074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5" name="Google Shape;3775;p27"/>
          <p:cNvSpPr/>
          <p:nvPr/>
        </p:nvSpPr>
        <p:spPr>
          <a:xfrm>
            <a:off x="4989186" y="2577470"/>
            <a:ext cx="30813" cy="26392"/>
          </a:xfrm>
          <a:custGeom>
            <a:avLst/>
            <a:gdLst/>
            <a:ahLst/>
            <a:cxnLst/>
            <a:rect l="l" t="t" r="r" b="b"/>
            <a:pathLst>
              <a:path w="2488" h="2131" extrusionOk="0">
                <a:moveTo>
                  <a:pt x="1065" y="0"/>
                </a:moveTo>
                <a:cubicBezTo>
                  <a:pt x="472" y="0"/>
                  <a:pt x="0" y="472"/>
                  <a:pt x="0" y="1065"/>
                </a:cubicBezTo>
                <a:cubicBezTo>
                  <a:pt x="0" y="1707"/>
                  <a:pt x="522" y="2131"/>
                  <a:pt x="1069" y="2131"/>
                </a:cubicBezTo>
                <a:cubicBezTo>
                  <a:pt x="1333" y="2131"/>
                  <a:pt x="1602" y="2032"/>
                  <a:pt x="1821" y="1813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6" name="Google Shape;3776;p27"/>
          <p:cNvSpPr/>
          <p:nvPr/>
        </p:nvSpPr>
        <p:spPr>
          <a:xfrm>
            <a:off x="4989186" y="2539707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9"/>
                  <a:pt x="525" y="2134"/>
                  <a:pt x="1072" y="2134"/>
                </a:cubicBezTo>
                <a:cubicBezTo>
                  <a:pt x="1332" y="2134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7" name="Google Shape;3777;p27"/>
          <p:cNvSpPr/>
          <p:nvPr/>
        </p:nvSpPr>
        <p:spPr>
          <a:xfrm>
            <a:off x="4989186" y="2501956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8" name="Google Shape;3778;p27"/>
          <p:cNvSpPr/>
          <p:nvPr/>
        </p:nvSpPr>
        <p:spPr>
          <a:xfrm>
            <a:off x="4989186" y="2388776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72" y="1"/>
                  <a:pt x="0" y="480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9" name="Google Shape;3779;p27"/>
          <p:cNvSpPr/>
          <p:nvPr/>
        </p:nvSpPr>
        <p:spPr>
          <a:xfrm>
            <a:off x="4989186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0" name="Google Shape;3780;p27"/>
          <p:cNvSpPr/>
          <p:nvPr/>
        </p:nvSpPr>
        <p:spPr>
          <a:xfrm>
            <a:off x="4989186" y="186037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72" y="1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7"/>
                  <a:pt x="1813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1" name="Google Shape;3781;p27"/>
          <p:cNvSpPr/>
          <p:nvPr/>
        </p:nvSpPr>
        <p:spPr>
          <a:xfrm>
            <a:off x="4989186" y="1784857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0"/>
                </a:moveTo>
                <a:cubicBezTo>
                  <a:pt x="472" y="9"/>
                  <a:pt x="0" y="480"/>
                  <a:pt x="0" y="1074"/>
                </a:cubicBezTo>
                <a:cubicBezTo>
                  <a:pt x="0" y="1711"/>
                  <a:pt x="525" y="2137"/>
                  <a:pt x="1070" y="2137"/>
                </a:cubicBezTo>
                <a:cubicBezTo>
                  <a:pt x="1331" y="2137"/>
                  <a:pt x="1597" y="2040"/>
                  <a:pt x="1813" y="1821"/>
                </a:cubicBezTo>
                <a:cubicBezTo>
                  <a:pt x="2488" y="1155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2" name="Google Shape;3782;p27"/>
          <p:cNvSpPr/>
          <p:nvPr/>
        </p:nvSpPr>
        <p:spPr>
          <a:xfrm>
            <a:off x="4989186" y="1671690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72" y="0"/>
                  <a:pt x="0" y="480"/>
                  <a:pt x="0" y="1065"/>
                </a:cubicBezTo>
                <a:cubicBezTo>
                  <a:pt x="0" y="1709"/>
                  <a:pt x="525" y="2133"/>
                  <a:pt x="1072" y="2133"/>
                </a:cubicBezTo>
                <a:cubicBezTo>
                  <a:pt x="1332" y="2133"/>
                  <a:pt x="1598" y="2036"/>
                  <a:pt x="1813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3" name="Google Shape;3783;p27"/>
          <p:cNvSpPr/>
          <p:nvPr/>
        </p:nvSpPr>
        <p:spPr>
          <a:xfrm>
            <a:off x="4951422" y="2615123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4" name="Google Shape;3784;p27"/>
          <p:cNvSpPr/>
          <p:nvPr/>
        </p:nvSpPr>
        <p:spPr>
          <a:xfrm>
            <a:off x="4951422" y="2577470"/>
            <a:ext cx="30826" cy="26392"/>
          </a:xfrm>
          <a:custGeom>
            <a:avLst/>
            <a:gdLst/>
            <a:ahLst/>
            <a:cxnLst/>
            <a:rect l="l" t="t" r="r" b="b"/>
            <a:pathLst>
              <a:path w="2489" h="2131" extrusionOk="0">
                <a:moveTo>
                  <a:pt x="1066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7"/>
                  <a:pt x="523" y="2131"/>
                  <a:pt x="1070" y="2131"/>
                </a:cubicBezTo>
                <a:cubicBezTo>
                  <a:pt x="1333" y="2131"/>
                  <a:pt x="1602" y="2032"/>
                  <a:pt x="1822" y="1813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5" name="Google Shape;3785;p27"/>
          <p:cNvSpPr/>
          <p:nvPr/>
        </p:nvSpPr>
        <p:spPr>
          <a:xfrm>
            <a:off x="4951422" y="2501956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6" name="Google Shape;3786;p27"/>
          <p:cNvSpPr/>
          <p:nvPr/>
        </p:nvSpPr>
        <p:spPr>
          <a:xfrm>
            <a:off x="4951422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2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7" name="Google Shape;3787;p27"/>
          <p:cNvSpPr/>
          <p:nvPr/>
        </p:nvSpPr>
        <p:spPr>
          <a:xfrm>
            <a:off x="4951422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80" y="1"/>
                  <a:pt x="1" y="472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4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8" name="Google Shape;3788;p27"/>
          <p:cNvSpPr/>
          <p:nvPr/>
        </p:nvSpPr>
        <p:spPr>
          <a:xfrm>
            <a:off x="4951422" y="1898135"/>
            <a:ext cx="30826" cy="26417"/>
          </a:xfrm>
          <a:custGeom>
            <a:avLst/>
            <a:gdLst/>
            <a:ahLst/>
            <a:cxnLst/>
            <a:rect l="l" t="t" r="r" b="b"/>
            <a:pathLst>
              <a:path w="2489" h="2133" extrusionOk="0">
                <a:moveTo>
                  <a:pt x="1066" y="0"/>
                </a:moveTo>
                <a:cubicBezTo>
                  <a:pt x="480" y="0"/>
                  <a:pt x="1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9" name="Google Shape;3789;p27"/>
          <p:cNvSpPr/>
          <p:nvPr/>
        </p:nvSpPr>
        <p:spPr>
          <a:xfrm>
            <a:off x="4951422" y="1822608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80" y="1"/>
                  <a:pt x="1" y="481"/>
                  <a:pt x="1" y="1066"/>
                </a:cubicBezTo>
                <a:cubicBezTo>
                  <a:pt x="1" y="1710"/>
                  <a:pt x="526" y="2138"/>
                  <a:pt x="1074" y="2138"/>
                </a:cubicBezTo>
                <a:cubicBezTo>
                  <a:pt x="1336" y="2138"/>
                  <a:pt x="1604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0" name="Google Shape;3790;p27"/>
          <p:cNvSpPr/>
          <p:nvPr/>
        </p:nvSpPr>
        <p:spPr>
          <a:xfrm>
            <a:off x="4951422" y="1784857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0"/>
                </a:moveTo>
                <a:cubicBezTo>
                  <a:pt x="480" y="9"/>
                  <a:pt x="1" y="480"/>
                  <a:pt x="1" y="1074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1"/>
                </a:cubicBezTo>
                <a:cubicBezTo>
                  <a:pt x="2488" y="1155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1" name="Google Shape;3791;p27"/>
          <p:cNvSpPr/>
          <p:nvPr/>
        </p:nvSpPr>
        <p:spPr>
          <a:xfrm>
            <a:off x="4913671" y="2615123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2" name="Google Shape;3792;p27"/>
          <p:cNvSpPr/>
          <p:nvPr/>
        </p:nvSpPr>
        <p:spPr>
          <a:xfrm>
            <a:off x="4913671" y="246419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74"/>
                </a:cubicBezTo>
                <a:cubicBezTo>
                  <a:pt x="0" y="1712"/>
                  <a:pt x="525" y="2137"/>
                  <a:pt x="1073" y="2137"/>
                </a:cubicBezTo>
                <a:cubicBezTo>
                  <a:pt x="1335" y="2137"/>
                  <a:pt x="1603" y="2040"/>
                  <a:pt x="1821" y="1822"/>
                </a:cubicBezTo>
                <a:cubicBezTo>
                  <a:pt x="2488" y="1155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3" name="Google Shape;3793;p27"/>
          <p:cNvSpPr/>
          <p:nvPr/>
        </p:nvSpPr>
        <p:spPr>
          <a:xfrm>
            <a:off x="4913671" y="2426441"/>
            <a:ext cx="30813" cy="26466"/>
          </a:xfrm>
          <a:custGeom>
            <a:avLst/>
            <a:gdLst/>
            <a:ahLst/>
            <a:cxnLst/>
            <a:rect l="l" t="t" r="r" b="b"/>
            <a:pathLst>
              <a:path w="2488" h="2137" extrusionOk="0">
                <a:moveTo>
                  <a:pt x="1065" y="0"/>
                </a:moveTo>
                <a:cubicBezTo>
                  <a:pt x="480" y="8"/>
                  <a:pt x="0" y="480"/>
                  <a:pt x="0" y="1073"/>
                </a:cubicBezTo>
                <a:cubicBezTo>
                  <a:pt x="0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1" y="1821"/>
                </a:cubicBezTo>
                <a:cubicBezTo>
                  <a:pt x="2488" y="1154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4" name="Google Shape;3794;p27"/>
          <p:cNvSpPr/>
          <p:nvPr/>
        </p:nvSpPr>
        <p:spPr>
          <a:xfrm>
            <a:off x="4913671" y="2388776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5" name="Google Shape;3795;p27"/>
          <p:cNvSpPr/>
          <p:nvPr/>
        </p:nvSpPr>
        <p:spPr>
          <a:xfrm>
            <a:off x="4913671" y="1898135"/>
            <a:ext cx="30813" cy="26417"/>
          </a:xfrm>
          <a:custGeom>
            <a:avLst/>
            <a:gdLst/>
            <a:ahLst/>
            <a:cxnLst/>
            <a:rect l="l" t="t" r="r" b="b"/>
            <a:pathLst>
              <a:path w="2488" h="2133" extrusionOk="0">
                <a:moveTo>
                  <a:pt x="1065" y="0"/>
                </a:move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6"/>
                  <a:pt x="1821" y="1821"/>
                </a:cubicBezTo>
                <a:cubicBezTo>
                  <a:pt x="2488" y="1146"/>
                  <a:pt x="2016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6" name="Google Shape;3796;p27"/>
          <p:cNvSpPr/>
          <p:nvPr/>
        </p:nvSpPr>
        <p:spPr>
          <a:xfrm>
            <a:off x="4913671" y="1709441"/>
            <a:ext cx="30813" cy="26429"/>
          </a:xfrm>
          <a:custGeom>
            <a:avLst/>
            <a:gdLst/>
            <a:ahLst/>
            <a:cxnLst/>
            <a:rect l="l" t="t" r="r" b="b"/>
            <a:pathLst>
              <a:path w="2488" h="2134" extrusionOk="0">
                <a:moveTo>
                  <a:pt x="1065" y="1"/>
                </a:moveTo>
                <a:cubicBezTo>
                  <a:pt x="480" y="1"/>
                  <a:pt x="0" y="480"/>
                  <a:pt x="0" y="1065"/>
                </a:cubicBezTo>
                <a:cubicBezTo>
                  <a:pt x="0" y="1709"/>
                  <a:pt x="525" y="2133"/>
                  <a:pt x="1074" y="2133"/>
                </a:cubicBezTo>
                <a:cubicBezTo>
                  <a:pt x="1336" y="2133"/>
                  <a:pt x="1603" y="2037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7" name="Google Shape;3797;p27"/>
          <p:cNvSpPr/>
          <p:nvPr/>
        </p:nvSpPr>
        <p:spPr>
          <a:xfrm>
            <a:off x="4875908" y="2615123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9"/>
                  <a:pt x="9" y="480"/>
                  <a:pt x="1" y="1066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8" name="Google Shape;3798;p27"/>
          <p:cNvSpPr/>
          <p:nvPr/>
        </p:nvSpPr>
        <p:spPr>
          <a:xfrm>
            <a:off x="4875908" y="2577470"/>
            <a:ext cx="30925" cy="26392"/>
          </a:xfrm>
          <a:custGeom>
            <a:avLst/>
            <a:gdLst/>
            <a:ahLst/>
            <a:cxnLst/>
            <a:rect l="l" t="t" r="r" b="b"/>
            <a:pathLst>
              <a:path w="2497" h="2131" extrusionOk="0">
                <a:moveTo>
                  <a:pt x="1065" y="0"/>
                </a:moveTo>
                <a:cubicBezTo>
                  <a:pt x="480" y="0"/>
                  <a:pt x="1" y="472"/>
                  <a:pt x="1" y="1065"/>
                </a:cubicBezTo>
                <a:cubicBezTo>
                  <a:pt x="1" y="1707"/>
                  <a:pt x="526" y="2131"/>
                  <a:pt x="1073" y="2131"/>
                </a:cubicBezTo>
                <a:cubicBezTo>
                  <a:pt x="1337" y="2131"/>
                  <a:pt x="1605" y="2032"/>
                  <a:pt x="1822" y="1813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9" name="Google Shape;3799;p27"/>
          <p:cNvSpPr/>
          <p:nvPr/>
        </p:nvSpPr>
        <p:spPr>
          <a:xfrm>
            <a:off x="4875908" y="253970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1"/>
                </a:moveTo>
                <a:cubicBezTo>
                  <a:pt x="480" y="1"/>
                  <a:pt x="9" y="480"/>
                  <a:pt x="1" y="1066"/>
                </a:cubicBezTo>
                <a:cubicBezTo>
                  <a:pt x="1" y="1709"/>
                  <a:pt x="526" y="2134"/>
                  <a:pt x="1075" y="2134"/>
                </a:cubicBezTo>
                <a:cubicBezTo>
                  <a:pt x="1336" y="2134"/>
                  <a:pt x="1604" y="2037"/>
                  <a:pt x="1822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0" name="Google Shape;3800;p27"/>
          <p:cNvSpPr/>
          <p:nvPr/>
        </p:nvSpPr>
        <p:spPr>
          <a:xfrm>
            <a:off x="4875908" y="2426441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65" y="0"/>
                </a:moveTo>
                <a:cubicBezTo>
                  <a:pt x="480" y="8"/>
                  <a:pt x="9" y="480"/>
                  <a:pt x="1" y="1073"/>
                </a:cubicBezTo>
                <a:cubicBezTo>
                  <a:pt x="1" y="1711"/>
                  <a:pt x="525" y="2137"/>
                  <a:pt x="1073" y="2137"/>
                </a:cubicBezTo>
                <a:cubicBezTo>
                  <a:pt x="1335" y="2137"/>
                  <a:pt x="1603" y="2039"/>
                  <a:pt x="1822" y="1821"/>
                </a:cubicBezTo>
                <a:cubicBezTo>
                  <a:pt x="2496" y="1154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1" name="Google Shape;3801;p27"/>
          <p:cNvSpPr/>
          <p:nvPr/>
        </p:nvSpPr>
        <p:spPr>
          <a:xfrm>
            <a:off x="4875908" y="2388776"/>
            <a:ext cx="30925" cy="26404"/>
          </a:xfrm>
          <a:custGeom>
            <a:avLst/>
            <a:gdLst/>
            <a:ahLst/>
            <a:cxnLst/>
            <a:rect l="l" t="t" r="r" b="b"/>
            <a:pathLst>
              <a:path w="2497" h="2132" extrusionOk="0">
                <a:moveTo>
                  <a:pt x="1065" y="1"/>
                </a:moveTo>
                <a:cubicBezTo>
                  <a:pt x="480" y="1"/>
                  <a:pt x="1" y="480"/>
                  <a:pt x="1" y="1066"/>
                </a:cubicBezTo>
                <a:cubicBezTo>
                  <a:pt x="1" y="1708"/>
                  <a:pt x="526" y="2131"/>
                  <a:pt x="1073" y="2131"/>
                </a:cubicBezTo>
                <a:cubicBezTo>
                  <a:pt x="1337" y="2131"/>
                  <a:pt x="1605" y="2033"/>
                  <a:pt x="1822" y="1814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2" name="Google Shape;3802;p27"/>
          <p:cNvSpPr/>
          <p:nvPr/>
        </p:nvSpPr>
        <p:spPr>
          <a:xfrm>
            <a:off x="4875908" y="2351025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65" y="0"/>
                </a:moveTo>
                <a:cubicBezTo>
                  <a:pt x="480" y="0"/>
                  <a:pt x="9" y="480"/>
                  <a:pt x="1" y="1065"/>
                </a:cubicBezTo>
                <a:cubicBezTo>
                  <a:pt x="1" y="1709"/>
                  <a:pt x="526" y="2133"/>
                  <a:pt x="1075" y="2133"/>
                </a:cubicBezTo>
                <a:cubicBezTo>
                  <a:pt x="1336" y="2133"/>
                  <a:pt x="1604" y="2036"/>
                  <a:pt x="1822" y="1821"/>
                </a:cubicBezTo>
                <a:cubicBezTo>
                  <a:pt x="2496" y="1146"/>
                  <a:pt x="2017" y="0"/>
                  <a:pt x="10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3" name="Google Shape;3803;p27"/>
          <p:cNvSpPr/>
          <p:nvPr/>
        </p:nvSpPr>
        <p:spPr>
          <a:xfrm>
            <a:off x="4838144" y="2539707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1"/>
                </a:moveTo>
                <a:cubicBezTo>
                  <a:pt x="481" y="1"/>
                  <a:pt x="9" y="480"/>
                  <a:pt x="1" y="1066"/>
                </a:cubicBezTo>
                <a:cubicBezTo>
                  <a:pt x="1" y="1709"/>
                  <a:pt x="530" y="2134"/>
                  <a:pt x="1079" y="2134"/>
                </a:cubicBezTo>
                <a:cubicBezTo>
                  <a:pt x="1340" y="2134"/>
                  <a:pt x="1607" y="2037"/>
                  <a:pt x="1822" y="1822"/>
                </a:cubicBezTo>
                <a:cubicBezTo>
                  <a:pt x="2497" y="1147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4" name="Google Shape;3804;p27"/>
          <p:cNvSpPr/>
          <p:nvPr/>
        </p:nvSpPr>
        <p:spPr>
          <a:xfrm>
            <a:off x="4838144" y="2501956"/>
            <a:ext cx="30925" cy="26429"/>
          </a:xfrm>
          <a:custGeom>
            <a:avLst/>
            <a:gdLst/>
            <a:ahLst/>
            <a:cxnLst/>
            <a:rect l="l" t="t" r="r" b="b"/>
            <a:pathLst>
              <a:path w="2497" h="2134" extrusionOk="0">
                <a:moveTo>
                  <a:pt x="1074" y="0"/>
                </a:moveTo>
                <a:cubicBezTo>
                  <a:pt x="481" y="0"/>
                  <a:pt x="9" y="480"/>
                  <a:pt x="1" y="1065"/>
                </a:cubicBezTo>
                <a:cubicBezTo>
                  <a:pt x="1" y="1709"/>
                  <a:pt x="530" y="2133"/>
                  <a:pt x="1079" y="2133"/>
                </a:cubicBezTo>
                <a:cubicBezTo>
                  <a:pt x="1340" y="2133"/>
                  <a:pt x="1607" y="2036"/>
                  <a:pt x="1822" y="1821"/>
                </a:cubicBezTo>
                <a:cubicBezTo>
                  <a:pt x="2497" y="1146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5" name="Google Shape;3805;p27"/>
          <p:cNvSpPr/>
          <p:nvPr/>
        </p:nvSpPr>
        <p:spPr>
          <a:xfrm>
            <a:off x="4838144" y="246419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74" y="1"/>
                </a:moveTo>
                <a:cubicBezTo>
                  <a:pt x="481" y="1"/>
                  <a:pt x="9" y="480"/>
                  <a:pt x="1" y="1074"/>
                </a:cubicBezTo>
                <a:cubicBezTo>
                  <a:pt x="1" y="1712"/>
                  <a:pt x="529" y="2137"/>
                  <a:pt x="1077" y="2137"/>
                </a:cubicBezTo>
                <a:cubicBezTo>
                  <a:pt x="1339" y="2137"/>
                  <a:pt x="1606" y="2040"/>
                  <a:pt x="1822" y="1822"/>
                </a:cubicBezTo>
                <a:cubicBezTo>
                  <a:pt x="2497" y="1155"/>
                  <a:pt x="2017" y="1"/>
                  <a:pt x="107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6" name="Google Shape;3806;p27"/>
          <p:cNvSpPr/>
          <p:nvPr/>
        </p:nvSpPr>
        <p:spPr>
          <a:xfrm>
            <a:off x="4838144" y="2426441"/>
            <a:ext cx="30925" cy="26466"/>
          </a:xfrm>
          <a:custGeom>
            <a:avLst/>
            <a:gdLst/>
            <a:ahLst/>
            <a:cxnLst/>
            <a:rect l="l" t="t" r="r" b="b"/>
            <a:pathLst>
              <a:path w="2497" h="2137" extrusionOk="0">
                <a:moveTo>
                  <a:pt x="1074" y="0"/>
                </a:moveTo>
                <a:cubicBezTo>
                  <a:pt x="481" y="8"/>
                  <a:pt x="9" y="480"/>
                  <a:pt x="1" y="1073"/>
                </a:cubicBezTo>
                <a:cubicBezTo>
                  <a:pt x="1" y="1711"/>
                  <a:pt x="529" y="2137"/>
                  <a:pt x="1077" y="2137"/>
                </a:cubicBezTo>
                <a:cubicBezTo>
                  <a:pt x="1339" y="2137"/>
                  <a:pt x="1606" y="2039"/>
                  <a:pt x="1822" y="1821"/>
                </a:cubicBezTo>
                <a:cubicBezTo>
                  <a:pt x="2497" y="1154"/>
                  <a:pt x="2017" y="0"/>
                  <a:pt x="107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7" name="Google Shape;3807;p27"/>
          <p:cNvSpPr/>
          <p:nvPr/>
        </p:nvSpPr>
        <p:spPr>
          <a:xfrm>
            <a:off x="4800492" y="246419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9"/>
                  <a:pt x="1" y="480"/>
                  <a:pt x="1" y="1074"/>
                </a:cubicBezTo>
                <a:cubicBezTo>
                  <a:pt x="1" y="1712"/>
                  <a:pt x="525" y="2137"/>
                  <a:pt x="1073" y="2137"/>
                </a:cubicBezTo>
                <a:cubicBezTo>
                  <a:pt x="1336" y="2137"/>
                  <a:pt x="1603" y="2040"/>
                  <a:pt x="1822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8" name="Google Shape;3808;p27"/>
          <p:cNvSpPr/>
          <p:nvPr/>
        </p:nvSpPr>
        <p:spPr>
          <a:xfrm>
            <a:off x="4800492" y="2426441"/>
            <a:ext cx="30826" cy="26466"/>
          </a:xfrm>
          <a:custGeom>
            <a:avLst/>
            <a:gdLst/>
            <a:ahLst/>
            <a:cxnLst/>
            <a:rect l="l" t="t" r="r" b="b"/>
            <a:pathLst>
              <a:path w="2489" h="2137" extrusionOk="0">
                <a:moveTo>
                  <a:pt x="1066" y="0"/>
                </a:moveTo>
                <a:cubicBezTo>
                  <a:pt x="472" y="8"/>
                  <a:pt x="1" y="480"/>
                  <a:pt x="1" y="1073"/>
                </a:cubicBezTo>
                <a:cubicBezTo>
                  <a:pt x="1" y="1711"/>
                  <a:pt x="525" y="2137"/>
                  <a:pt x="1071" y="2137"/>
                </a:cubicBezTo>
                <a:cubicBezTo>
                  <a:pt x="1332" y="2137"/>
                  <a:pt x="1598" y="2039"/>
                  <a:pt x="1813" y="1821"/>
                </a:cubicBezTo>
                <a:cubicBezTo>
                  <a:pt x="2488" y="1154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9" name="Google Shape;3809;p27"/>
          <p:cNvSpPr/>
          <p:nvPr/>
        </p:nvSpPr>
        <p:spPr>
          <a:xfrm>
            <a:off x="4800492" y="2388776"/>
            <a:ext cx="30826" cy="26404"/>
          </a:xfrm>
          <a:custGeom>
            <a:avLst/>
            <a:gdLst/>
            <a:ahLst/>
            <a:cxnLst/>
            <a:rect l="l" t="t" r="r" b="b"/>
            <a:pathLst>
              <a:path w="2489" h="2132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8"/>
                  <a:pt x="523" y="2131"/>
                  <a:pt x="1070" y="2131"/>
                </a:cubicBezTo>
                <a:cubicBezTo>
                  <a:pt x="1333" y="2131"/>
                  <a:pt x="1602" y="2033"/>
                  <a:pt x="1822" y="1814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0" name="Google Shape;3810;p27"/>
          <p:cNvSpPr/>
          <p:nvPr/>
        </p:nvSpPr>
        <p:spPr>
          <a:xfrm>
            <a:off x="4800492" y="2351025"/>
            <a:ext cx="30826" cy="26429"/>
          </a:xfrm>
          <a:custGeom>
            <a:avLst/>
            <a:gdLst/>
            <a:ahLst/>
            <a:cxnLst/>
            <a:rect l="l" t="t" r="r" b="b"/>
            <a:pathLst>
              <a:path w="2489" h="2134" extrusionOk="0">
                <a:moveTo>
                  <a:pt x="1066" y="0"/>
                </a:move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3"/>
                  <a:pt x="1072" y="2133"/>
                </a:cubicBezTo>
                <a:cubicBezTo>
                  <a:pt x="1333" y="2133"/>
                  <a:pt x="1598" y="2036"/>
                  <a:pt x="1813" y="1821"/>
                </a:cubicBezTo>
                <a:cubicBezTo>
                  <a:pt x="2488" y="1146"/>
                  <a:pt x="2017" y="0"/>
                  <a:pt x="106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1" name="Google Shape;3811;p27"/>
          <p:cNvSpPr/>
          <p:nvPr/>
        </p:nvSpPr>
        <p:spPr>
          <a:xfrm>
            <a:off x="4800492" y="2313262"/>
            <a:ext cx="30826" cy="26478"/>
          </a:xfrm>
          <a:custGeom>
            <a:avLst/>
            <a:gdLst/>
            <a:ahLst/>
            <a:cxnLst/>
            <a:rect l="l" t="t" r="r" b="b"/>
            <a:pathLst>
              <a:path w="2489" h="2138" extrusionOk="0">
                <a:moveTo>
                  <a:pt x="1066" y="1"/>
                </a:moveTo>
                <a:cubicBezTo>
                  <a:pt x="472" y="1"/>
                  <a:pt x="1" y="480"/>
                  <a:pt x="1" y="1066"/>
                </a:cubicBezTo>
                <a:cubicBezTo>
                  <a:pt x="1" y="1709"/>
                  <a:pt x="526" y="2137"/>
                  <a:pt x="1072" y="2137"/>
                </a:cubicBezTo>
                <a:cubicBezTo>
                  <a:pt x="1333" y="2137"/>
                  <a:pt x="1598" y="2040"/>
                  <a:pt x="1813" y="1822"/>
                </a:cubicBezTo>
                <a:cubicBezTo>
                  <a:pt x="2488" y="1147"/>
                  <a:pt x="2017" y="1"/>
                  <a:pt x="1066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2" name="Google Shape;3812;p27"/>
          <p:cNvSpPr/>
          <p:nvPr/>
        </p:nvSpPr>
        <p:spPr>
          <a:xfrm>
            <a:off x="4800492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6" y="0"/>
                </a:moveTo>
                <a:cubicBezTo>
                  <a:pt x="1072" y="0"/>
                  <a:pt x="1069" y="0"/>
                  <a:pt x="1066" y="0"/>
                </a:cubicBezTo>
                <a:cubicBezTo>
                  <a:pt x="472" y="0"/>
                  <a:pt x="1" y="480"/>
                  <a:pt x="1" y="1065"/>
                </a:cubicBezTo>
                <a:cubicBezTo>
                  <a:pt x="1" y="1709"/>
                  <a:pt x="526" y="2137"/>
                  <a:pt x="1074" y="2137"/>
                </a:cubicBezTo>
                <a:cubicBezTo>
                  <a:pt x="1336" y="2137"/>
                  <a:pt x="1604" y="2039"/>
                  <a:pt x="1822" y="1821"/>
                </a:cubicBezTo>
                <a:cubicBezTo>
                  <a:pt x="2494" y="1149"/>
                  <a:pt x="2020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3" name="Google Shape;3813;p27"/>
          <p:cNvSpPr/>
          <p:nvPr/>
        </p:nvSpPr>
        <p:spPr>
          <a:xfrm>
            <a:off x="4762741" y="2388776"/>
            <a:ext cx="30813" cy="26404"/>
          </a:xfrm>
          <a:custGeom>
            <a:avLst/>
            <a:gdLst/>
            <a:ahLst/>
            <a:cxnLst/>
            <a:rect l="l" t="t" r="r" b="b"/>
            <a:pathLst>
              <a:path w="2488" h="2132" extrusionOk="0">
                <a:moveTo>
                  <a:pt x="1065" y="1"/>
                </a:moveTo>
                <a:cubicBezTo>
                  <a:pt x="480" y="1"/>
                  <a:pt x="0" y="472"/>
                  <a:pt x="0" y="1066"/>
                </a:cubicBezTo>
                <a:cubicBezTo>
                  <a:pt x="0" y="1708"/>
                  <a:pt x="522" y="2131"/>
                  <a:pt x="1069" y="2131"/>
                </a:cubicBezTo>
                <a:cubicBezTo>
                  <a:pt x="1333" y="2131"/>
                  <a:pt x="1602" y="2033"/>
                  <a:pt x="1821" y="1814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4" name="Google Shape;3814;p27"/>
          <p:cNvSpPr/>
          <p:nvPr/>
        </p:nvSpPr>
        <p:spPr>
          <a:xfrm>
            <a:off x="4762741" y="2313262"/>
            <a:ext cx="30813" cy="26478"/>
          </a:xfrm>
          <a:custGeom>
            <a:avLst/>
            <a:gdLst/>
            <a:ahLst/>
            <a:cxnLst/>
            <a:rect l="l" t="t" r="r" b="b"/>
            <a:pathLst>
              <a:path w="2488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5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88" y="1147"/>
                  <a:pt x="2016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5" name="Google Shape;3815;p27"/>
          <p:cNvSpPr/>
          <p:nvPr/>
        </p:nvSpPr>
        <p:spPr>
          <a:xfrm>
            <a:off x="4762741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5" y="0"/>
                </a:moveTo>
                <a:cubicBezTo>
                  <a:pt x="1072" y="0"/>
                  <a:pt x="1068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1" y="2039"/>
                  <a:pt x="1829" y="1821"/>
                </a:cubicBezTo>
                <a:cubicBezTo>
                  <a:pt x="2493" y="1149"/>
                  <a:pt x="2019" y="0"/>
                  <a:pt x="107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6" name="Google Shape;3816;p27"/>
          <p:cNvSpPr/>
          <p:nvPr/>
        </p:nvSpPr>
        <p:spPr>
          <a:xfrm>
            <a:off x="4724977" y="2313262"/>
            <a:ext cx="30925" cy="26478"/>
          </a:xfrm>
          <a:custGeom>
            <a:avLst/>
            <a:gdLst/>
            <a:ahLst/>
            <a:cxnLst/>
            <a:rect l="l" t="t" r="r" b="b"/>
            <a:pathLst>
              <a:path w="2497" h="2138" extrusionOk="0">
                <a:moveTo>
                  <a:pt x="1065" y="1"/>
                </a:moveTo>
                <a:cubicBezTo>
                  <a:pt x="480" y="1"/>
                  <a:pt x="0" y="480"/>
                  <a:pt x="0" y="1066"/>
                </a:cubicBezTo>
                <a:cubicBezTo>
                  <a:pt x="0" y="1709"/>
                  <a:pt x="526" y="2137"/>
                  <a:pt x="1074" y="2137"/>
                </a:cubicBezTo>
                <a:cubicBezTo>
                  <a:pt x="1336" y="2137"/>
                  <a:pt x="1603" y="2040"/>
                  <a:pt x="1821" y="1822"/>
                </a:cubicBezTo>
                <a:cubicBezTo>
                  <a:pt x="2496" y="1147"/>
                  <a:pt x="2017" y="1"/>
                  <a:pt x="106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7" name="Google Shape;3817;p27"/>
          <p:cNvSpPr/>
          <p:nvPr/>
        </p:nvSpPr>
        <p:spPr>
          <a:xfrm>
            <a:off x="4724977" y="2275510"/>
            <a:ext cx="30887" cy="26466"/>
          </a:xfrm>
          <a:custGeom>
            <a:avLst/>
            <a:gdLst/>
            <a:ahLst/>
            <a:cxnLst/>
            <a:rect l="l" t="t" r="r" b="b"/>
            <a:pathLst>
              <a:path w="2494" h="2137" extrusionOk="0">
                <a:moveTo>
                  <a:pt x="1076" y="0"/>
                </a:moveTo>
                <a:cubicBezTo>
                  <a:pt x="1072" y="0"/>
                  <a:pt x="1069" y="0"/>
                  <a:pt x="1065" y="0"/>
                </a:cubicBezTo>
                <a:cubicBezTo>
                  <a:pt x="480" y="0"/>
                  <a:pt x="0" y="480"/>
                  <a:pt x="0" y="1065"/>
                </a:cubicBezTo>
                <a:cubicBezTo>
                  <a:pt x="0" y="1709"/>
                  <a:pt x="529" y="2137"/>
                  <a:pt x="1080" y="2137"/>
                </a:cubicBezTo>
                <a:cubicBezTo>
                  <a:pt x="1343" y="2137"/>
                  <a:pt x="1612" y="2039"/>
                  <a:pt x="1830" y="1821"/>
                </a:cubicBezTo>
                <a:cubicBezTo>
                  <a:pt x="2494" y="1149"/>
                  <a:pt x="2028" y="0"/>
                  <a:pt x="107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8" name="Google Shape;3818;p27"/>
          <p:cNvSpPr/>
          <p:nvPr/>
        </p:nvSpPr>
        <p:spPr>
          <a:xfrm>
            <a:off x="2839825" y="3690175"/>
            <a:ext cx="3461400" cy="44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Saturn has several rings</a:t>
            </a:r>
            <a:endParaRPr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3" name="Google Shape;3823;p28"/>
          <p:cNvSpPr/>
          <p:nvPr/>
        </p:nvSpPr>
        <p:spPr>
          <a:xfrm>
            <a:off x="1587125" y="2284726"/>
            <a:ext cx="578400" cy="4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4" name="Google Shape;3824;p28"/>
          <p:cNvSpPr/>
          <p:nvPr/>
        </p:nvSpPr>
        <p:spPr>
          <a:xfrm>
            <a:off x="6967875" y="2284726"/>
            <a:ext cx="578400" cy="4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5" name="Google Shape;3825;p28"/>
          <p:cNvSpPr/>
          <p:nvPr/>
        </p:nvSpPr>
        <p:spPr>
          <a:xfrm>
            <a:off x="4282800" y="2940772"/>
            <a:ext cx="578400" cy="4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6" name="Google Shape;3826;p28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3827" name="Google Shape;3827;p28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28" name="Google Shape;3828;p28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29" name="Google Shape;3829;p28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3830" name="Google Shape;3830;p28"/>
          <p:cNvGrpSpPr/>
          <p:nvPr/>
        </p:nvGrpSpPr>
        <p:grpSpPr>
          <a:xfrm>
            <a:off x="1704041" y="2345600"/>
            <a:ext cx="365767" cy="365751"/>
            <a:chOff x="4596788" y="1356600"/>
            <a:chExt cx="315725" cy="315575"/>
          </a:xfrm>
        </p:grpSpPr>
        <p:sp>
          <p:nvSpPr>
            <p:cNvPr id="3831" name="Google Shape;3831;p28"/>
            <p:cNvSpPr/>
            <p:nvPr/>
          </p:nvSpPr>
          <p:spPr>
            <a:xfrm>
              <a:off x="4602463" y="1362800"/>
              <a:ext cx="303425" cy="185100"/>
            </a:xfrm>
            <a:custGeom>
              <a:avLst/>
              <a:gdLst/>
              <a:ahLst/>
              <a:cxnLst/>
              <a:rect l="l" t="t" r="r" b="b"/>
              <a:pathLst>
                <a:path w="12137" h="7404" extrusionOk="0">
                  <a:moveTo>
                    <a:pt x="6576" y="1"/>
                  </a:moveTo>
                  <a:cubicBezTo>
                    <a:pt x="5120" y="1"/>
                    <a:pt x="3665" y="854"/>
                    <a:pt x="3167" y="2549"/>
                  </a:cubicBezTo>
                  <a:cubicBezTo>
                    <a:pt x="2959" y="2492"/>
                    <a:pt x="2750" y="2473"/>
                    <a:pt x="2542" y="2473"/>
                  </a:cubicBezTo>
                  <a:cubicBezTo>
                    <a:pt x="2530" y="2473"/>
                    <a:pt x="2518" y="2473"/>
                    <a:pt x="2507" y="2473"/>
                  </a:cubicBezTo>
                  <a:cubicBezTo>
                    <a:pt x="1157" y="2473"/>
                    <a:pt x="38" y="3566"/>
                    <a:pt x="1" y="4938"/>
                  </a:cubicBezTo>
                  <a:cubicBezTo>
                    <a:pt x="39" y="6303"/>
                    <a:pt x="1157" y="7403"/>
                    <a:pt x="2542" y="7403"/>
                  </a:cubicBezTo>
                  <a:lnTo>
                    <a:pt x="9595" y="7403"/>
                  </a:lnTo>
                  <a:cubicBezTo>
                    <a:pt x="10980" y="7403"/>
                    <a:pt x="12098" y="6303"/>
                    <a:pt x="12136" y="4938"/>
                  </a:cubicBezTo>
                  <a:cubicBezTo>
                    <a:pt x="12117" y="3687"/>
                    <a:pt x="11188" y="2663"/>
                    <a:pt x="9956" y="2492"/>
                  </a:cubicBezTo>
                  <a:lnTo>
                    <a:pt x="9956" y="2473"/>
                  </a:lnTo>
                  <a:cubicBezTo>
                    <a:pt x="9430" y="821"/>
                    <a:pt x="8003" y="1"/>
                    <a:pt x="6576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28"/>
            <p:cNvSpPr/>
            <p:nvPr/>
          </p:nvSpPr>
          <p:spPr>
            <a:xfrm>
              <a:off x="4705338" y="1498575"/>
              <a:ext cx="98625" cy="167825"/>
            </a:xfrm>
            <a:custGeom>
              <a:avLst/>
              <a:gdLst/>
              <a:ahLst/>
              <a:cxnLst/>
              <a:rect l="l" t="t" r="r" b="b"/>
              <a:pathLst>
                <a:path w="3945" h="6713" extrusionOk="0">
                  <a:moveTo>
                    <a:pt x="1233" y="0"/>
                  </a:moveTo>
                  <a:lnTo>
                    <a:pt x="1233" y="3736"/>
                  </a:lnTo>
                  <a:lnTo>
                    <a:pt x="0" y="3736"/>
                  </a:lnTo>
                  <a:lnTo>
                    <a:pt x="1972" y="6713"/>
                  </a:lnTo>
                  <a:lnTo>
                    <a:pt x="3944" y="3736"/>
                  </a:lnTo>
                  <a:lnTo>
                    <a:pt x="2712" y="3736"/>
                  </a:lnTo>
                  <a:lnTo>
                    <a:pt x="2712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28"/>
            <p:cNvSpPr/>
            <p:nvPr/>
          </p:nvSpPr>
          <p:spPr>
            <a:xfrm>
              <a:off x="4775013" y="1455575"/>
              <a:ext cx="13775" cy="12200"/>
            </a:xfrm>
            <a:custGeom>
              <a:avLst/>
              <a:gdLst/>
              <a:ahLst/>
              <a:cxnLst/>
              <a:rect l="l" t="t" r="r" b="b"/>
              <a:pathLst>
                <a:path w="551" h="488" extrusionOk="0">
                  <a:moveTo>
                    <a:pt x="236" y="1"/>
                  </a:moveTo>
                  <a:cubicBezTo>
                    <a:pt x="115" y="1"/>
                    <a:pt x="1" y="99"/>
                    <a:pt x="1" y="241"/>
                  </a:cubicBezTo>
                  <a:cubicBezTo>
                    <a:pt x="1" y="374"/>
                    <a:pt x="115" y="488"/>
                    <a:pt x="247" y="488"/>
                  </a:cubicBezTo>
                  <a:cubicBezTo>
                    <a:pt x="456" y="488"/>
                    <a:pt x="551" y="222"/>
                    <a:pt x="399" y="71"/>
                  </a:cubicBezTo>
                  <a:cubicBezTo>
                    <a:pt x="351" y="22"/>
                    <a:pt x="293" y="1"/>
                    <a:pt x="23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28"/>
            <p:cNvSpPr/>
            <p:nvPr/>
          </p:nvSpPr>
          <p:spPr>
            <a:xfrm>
              <a:off x="4596788" y="1356600"/>
              <a:ext cx="315725" cy="315575"/>
            </a:xfrm>
            <a:custGeom>
              <a:avLst/>
              <a:gdLst/>
              <a:ahLst/>
              <a:cxnLst/>
              <a:rect l="l" t="t" r="r" b="b"/>
              <a:pathLst>
                <a:path w="12629" h="12623" extrusionOk="0">
                  <a:moveTo>
                    <a:pt x="6804" y="501"/>
                  </a:moveTo>
                  <a:cubicBezTo>
                    <a:pt x="8025" y="501"/>
                    <a:pt x="9249" y="1152"/>
                    <a:pt x="9841" y="2475"/>
                  </a:cubicBezTo>
                  <a:cubicBezTo>
                    <a:pt x="9121" y="2475"/>
                    <a:pt x="8419" y="2759"/>
                    <a:pt x="7907" y="3271"/>
                  </a:cubicBezTo>
                  <a:cubicBezTo>
                    <a:pt x="7812" y="3366"/>
                    <a:pt x="7812" y="3518"/>
                    <a:pt x="7907" y="3612"/>
                  </a:cubicBezTo>
                  <a:cubicBezTo>
                    <a:pt x="7955" y="3660"/>
                    <a:pt x="8021" y="3683"/>
                    <a:pt x="8087" y="3683"/>
                  </a:cubicBezTo>
                  <a:cubicBezTo>
                    <a:pt x="8154" y="3683"/>
                    <a:pt x="8220" y="3660"/>
                    <a:pt x="8267" y="3612"/>
                  </a:cubicBezTo>
                  <a:cubicBezTo>
                    <a:pt x="8681" y="3199"/>
                    <a:pt x="9240" y="2959"/>
                    <a:pt x="9823" y="2959"/>
                  </a:cubicBezTo>
                  <a:cubicBezTo>
                    <a:pt x="9936" y="2959"/>
                    <a:pt x="10050" y="2968"/>
                    <a:pt x="10164" y="2987"/>
                  </a:cubicBezTo>
                  <a:cubicBezTo>
                    <a:pt x="11263" y="3119"/>
                    <a:pt x="12117" y="4048"/>
                    <a:pt x="12136" y="5186"/>
                  </a:cubicBezTo>
                  <a:cubicBezTo>
                    <a:pt x="12098" y="6419"/>
                    <a:pt x="11093" y="7405"/>
                    <a:pt x="9841" y="7405"/>
                  </a:cubicBezTo>
                  <a:lnTo>
                    <a:pt x="7281" y="7405"/>
                  </a:lnTo>
                  <a:lnTo>
                    <a:pt x="7281" y="5679"/>
                  </a:lnTo>
                  <a:cubicBezTo>
                    <a:pt x="7281" y="5546"/>
                    <a:pt x="7187" y="5433"/>
                    <a:pt x="7054" y="5433"/>
                  </a:cubicBezTo>
                  <a:lnTo>
                    <a:pt x="5575" y="5433"/>
                  </a:lnTo>
                  <a:cubicBezTo>
                    <a:pt x="5442" y="5433"/>
                    <a:pt x="5328" y="5546"/>
                    <a:pt x="5328" y="5679"/>
                  </a:cubicBezTo>
                  <a:lnTo>
                    <a:pt x="5328" y="7405"/>
                  </a:lnTo>
                  <a:lnTo>
                    <a:pt x="2788" y="7405"/>
                  </a:lnTo>
                  <a:cubicBezTo>
                    <a:pt x="1536" y="7405"/>
                    <a:pt x="512" y="6419"/>
                    <a:pt x="493" y="5186"/>
                  </a:cubicBezTo>
                  <a:cubicBezTo>
                    <a:pt x="512" y="3947"/>
                    <a:pt x="1517" y="2967"/>
                    <a:pt x="2752" y="2967"/>
                  </a:cubicBezTo>
                  <a:cubicBezTo>
                    <a:pt x="2764" y="2967"/>
                    <a:pt x="2776" y="2967"/>
                    <a:pt x="2788" y="2968"/>
                  </a:cubicBezTo>
                  <a:cubicBezTo>
                    <a:pt x="3375" y="2968"/>
                    <a:pt x="3925" y="3195"/>
                    <a:pt x="4342" y="3612"/>
                  </a:cubicBezTo>
                  <a:cubicBezTo>
                    <a:pt x="4395" y="3665"/>
                    <a:pt x="4455" y="3687"/>
                    <a:pt x="4514" y="3687"/>
                  </a:cubicBezTo>
                  <a:cubicBezTo>
                    <a:pt x="4706" y="3687"/>
                    <a:pt x="4877" y="3446"/>
                    <a:pt x="4703" y="3271"/>
                  </a:cubicBezTo>
                  <a:cubicBezTo>
                    <a:pt x="4418" y="2987"/>
                    <a:pt x="4077" y="2759"/>
                    <a:pt x="3698" y="2626"/>
                  </a:cubicBezTo>
                  <a:cubicBezTo>
                    <a:pt x="4242" y="1218"/>
                    <a:pt x="5521" y="501"/>
                    <a:pt x="6804" y="501"/>
                  </a:cubicBezTo>
                  <a:close/>
                  <a:moveTo>
                    <a:pt x="6788" y="5926"/>
                  </a:moveTo>
                  <a:lnTo>
                    <a:pt x="6788" y="9415"/>
                  </a:lnTo>
                  <a:cubicBezTo>
                    <a:pt x="6788" y="9547"/>
                    <a:pt x="6883" y="9661"/>
                    <a:pt x="7016" y="9661"/>
                  </a:cubicBezTo>
                  <a:lnTo>
                    <a:pt x="7812" y="9680"/>
                  </a:lnTo>
                  <a:lnTo>
                    <a:pt x="6295" y="11936"/>
                  </a:lnTo>
                  <a:lnTo>
                    <a:pt x="4798" y="9680"/>
                  </a:lnTo>
                  <a:lnTo>
                    <a:pt x="5556" y="9680"/>
                  </a:lnTo>
                  <a:cubicBezTo>
                    <a:pt x="5689" y="9680"/>
                    <a:pt x="5802" y="9566"/>
                    <a:pt x="5802" y="9434"/>
                  </a:cubicBezTo>
                  <a:lnTo>
                    <a:pt x="5802" y="5926"/>
                  </a:lnTo>
                  <a:close/>
                  <a:moveTo>
                    <a:pt x="6792" y="0"/>
                  </a:moveTo>
                  <a:cubicBezTo>
                    <a:pt x="5311" y="0"/>
                    <a:pt x="3829" y="830"/>
                    <a:pt x="3224" y="2494"/>
                  </a:cubicBezTo>
                  <a:cubicBezTo>
                    <a:pt x="3075" y="2470"/>
                    <a:pt x="2927" y="2458"/>
                    <a:pt x="2781" y="2458"/>
                  </a:cubicBezTo>
                  <a:cubicBezTo>
                    <a:pt x="1296" y="2458"/>
                    <a:pt x="35" y="3649"/>
                    <a:pt x="0" y="5186"/>
                  </a:cubicBezTo>
                  <a:cubicBezTo>
                    <a:pt x="19" y="6684"/>
                    <a:pt x="1271" y="7898"/>
                    <a:pt x="2788" y="7898"/>
                  </a:cubicBezTo>
                  <a:lnTo>
                    <a:pt x="5328" y="7898"/>
                  </a:lnTo>
                  <a:lnTo>
                    <a:pt x="5328" y="9168"/>
                  </a:lnTo>
                  <a:lnTo>
                    <a:pt x="4342" y="9168"/>
                  </a:lnTo>
                  <a:cubicBezTo>
                    <a:pt x="4335" y="9167"/>
                    <a:pt x="4327" y="9167"/>
                    <a:pt x="4320" y="9167"/>
                  </a:cubicBezTo>
                  <a:cubicBezTo>
                    <a:pt x="4125" y="9167"/>
                    <a:pt x="4006" y="9402"/>
                    <a:pt x="4134" y="9566"/>
                  </a:cubicBezTo>
                  <a:lnTo>
                    <a:pt x="6106" y="12524"/>
                  </a:lnTo>
                  <a:cubicBezTo>
                    <a:pt x="6139" y="12574"/>
                    <a:pt x="6200" y="12623"/>
                    <a:pt x="6277" y="12623"/>
                  </a:cubicBezTo>
                  <a:cubicBezTo>
                    <a:pt x="6289" y="12623"/>
                    <a:pt x="6302" y="12622"/>
                    <a:pt x="6314" y="12619"/>
                  </a:cubicBezTo>
                  <a:cubicBezTo>
                    <a:pt x="6325" y="12622"/>
                    <a:pt x="6335" y="12623"/>
                    <a:pt x="6345" y="12623"/>
                  </a:cubicBezTo>
                  <a:cubicBezTo>
                    <a:pt x="6410" y="12623"/>
                    <a:pt x="6471" y="12574"/>
                    <a:pt x="6504" y="12524"/>
                  </a:cubicBezTo>
                  <a:lnTo>
                    <a:pt x="8476" y="9566"/>
                  </a:lnTo>
                  <a:cubicBezTo>
                    <a:pt x="8533" y="9490"/>
                    <a:pt x="8533" y="9377"/>
                    <a:pt x="8495" y="9301"/>
                  </a:cubicBezTo>
                  <a:cubicBezTo>
                    <a:pt x="8457" y="9225"/>
                    <a:pt x="8362" y="9168"/>
                    <a:pt x="8286" y="9168"/>
                  </a:cubicBezTo>
                  <a:lnTo>
                    <a:pt x="7281" y="9168"/>
                  </a:lnTo>
                  <a:lnTo>
                    <a:pt x="7281" y="7898"/>
                  </a:lnTo>
                  <a:lnTo>
                    <a:pt x="9841" y="7898"/>
                  </a:lnTo>
                  <a:cubicBezTo>
                    <a:pt x="11339" y="7898"/>
                    <a:pt x="12591" y="6684"/>
                    <a:pt x="12629" y="5186"/>
                  </a:cubicBezTo>
                  <a:cubicBezTo>
                    <a:pt x="12591" y="3878"/>
                    <a:pt x="11662" y="2778"/>
                    <a:pt x="10372" y="2513"/>
                  </a:cubicBezTo>
                  <a:cubicBezTo>
                    <a:pt x="9773" y="839"/>
                    <a:pt x="8283" y="0"/>
                    <a:pt x="6792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5" name="Google Shape;3835;p28"/>
          <p:cNvGrpSpPr/>
          <p:nvPr/>
        </p:nvGrpSpPr>
        <p:grpSpPr>
          <a:xfrm>
            <a:off x="4389130" y="2999480"/>
            <a:ext cx="365741" cy="365755"/>
            <a:chOff x="5165638" y="1291400"/>
            <a:chExt cx="431400" cy="431875"/>
          </a:xfrm>
        </p:grpSpPr>
        <p:sp>
          <p:nvSpPr>
            <p:cNvPr id="3836" name="Google Shape;3836;p28"/>
            <p:cNvSpPr/>
            <p:nvPr/>
          </p:nvSpPr>
          <p:spPr>
            <a:xfrm>
              <a:off x="5173688" y="1299925"/>
              <a:ext cx="414800" cy="252700"/>
            </a:xfrm>
            <a:custGeom>
              <a:avLst/>
              <a:gdLst/>
              <a:ahLst/>
              <a:cxnLst/>
              <a:rect l="l" t="t" r="r" b="b"/>
              <a:pathLst>
                <a:path w="16592" h="10108" extrusionOk="0">
                  <a:moveTo>
                    <a:pt x="8998" y="1"/>
                  </a:moveTo>
                  <a:cubicBezTo>
                    <a:pt x="8970" y="1"/>
                    <a:pt x="8941" y="1"/>
                    <a:pt x="8912" y="1"/>
                  </a:cubicBezTo>
                  <a:cubicBezTo>
                    <a:pt x="6789" y="20"/>
                    <a:pt x="4911" y="1423"/>
                    <a:pt x="4324" y="3471"/>
                  </a:cubicBezTo>
                  <a:cubicBezTo>
                    <a:pt x="4039" y="3395"/>
                    <a:pt x="3755" y="3376"/>
                    <a:pt x="3470" y="3376"/>
                  </a:cubicBezTo>
                  <a:cubicBezTo>
                    <a:pt x="1612" y="3376"/>
                    <a:pt x="0" y="4874"/>
                    <a:pt x="0" y="6752"/>
                  </a:cubicBezTo>
                  <a:cubicBezTo>
                    <a:pt x="0" y="8610"/>
                    <a:pt x="1612" y="10108"/>
                    <a:pt x="3470" y="10108"/>
                  </a:cubicBezTo>
                  <a:lnTo>
                    <a:pt x="13122" y="10108"/>
                  </a:lnTo>
                  <a:cubicBezTo>
                    <a:pt x="14980" y="10108"/>
                    <a:pt x="16592" y="8610"/>
                    <a:pt x="16592" y="6752"/>
                  </a:cubicBezTo>
                  <a:cubicBezTo>
                    <a:pt x="16592" y="5045"/>
                    <a:pt x="15245" y="3642"/>
                    <a:pt x="13596" y="3395"/>
                  </a:cubicBezTo>
                  <a:lnTo>
                    <a:pt x="13596" y="3376"/>
                  </a:lnTo>
                  <a:cubicBezTo>
                    <a:pt x="12960" y="1375"/>
                    <a:pt x="11105" y="1"/>
                    <a:pt x="8998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28"/>
            <p:cNvSpPr/>
            <p:nvPr/>
          </p:nvSpPr>
          <p:spPr>
            <a:xfrm>
              <a:off x="5313538" y="1485300"/>
              <a:ext cx="135125" cy="229450"/>
            </a:xfrm>
            <a:custGeom>
              <a:avLst/>
              <a:gdLst/>
              <a:ahLst/>
              <a:cxnLst/>
              <a:rect l="l" t="t" r="r" b="b"/>
              <a:pathLst>
                <a:path w="5405" h="9178" extrusionOk="0">
                  <a:moveTo>
                    <a:pt x="2693" y="0"/>
                  </a:moveTo>
                  <a:lnTo>
                    <a:pt x="0" y="4039"/>
                  </a:lnTo>
                  <a:lnTo>
                    <a:pt x="1688" y="4039"/>
                  </a:lnTo>
                  <a:lnTo>
                    <a:pt x="1688" y="9178"/>
                  </a:lnTo>
                  <a:lnTo>
                    <a:pt x="3717" y="9178"/>
                  </a:lnTo>
                  <a:lnTo>
                    <a:pt x="3717" y="4039"/>
                  </a:lnTo>
                  <a:lnTo>
                    <a:pt x="5404" y="4039"/>
                  </a:lnTo>
                  <a:lnTo>
                    <a:pt x="2693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28"/>
            <p:cNvSpPr/>
            <p:nvPr/>
          </p:nvSpPr>
          <p:spPr>
            <a:xfrm>
              <a:off x="5406438" y="1426525"/>
              <a:ext cx="19925" cy="16650"/>
            </a:xfrm>
            <a:custGeom>
              <a:avLst/>
              <a:gdLst/>
              <a:ahLst/>
              <a:cxnLst/>
              <a:rect l="l" t="t" r="r" b="b"/>
              <a:pathLst>
                <a:path w="797" h="666" extrusionOk="0">
                  <a:moveTo>
                    <a:pt x="437" y="0"/>
                  </a:moveTo>
                  <a:cubicBezTo>
                    <a:pt x="133" y="0"/>
                    <a:pt x="1" y="360"/>
                    <a:pt x="209" y="569"/>
                  </a:cubicBezTo>
                  <a:cubicBezTo>
                    <a:pt x="282" y="635"/>
                    <a:pt x="368" y="665"/>
                    <a:pt x="451" y="665"/>
                  </a:cubicBezTo>
                  <a:cubicBezTo>
                    <a:pt x="630" y="665"/>
                    <a:pt x="797" y="529"/>
                    <a:pt x="797" y="322"/>
                  </a:cubicBezTo>
                  <a:cubicBezTo>
                    <a:pt x="778" y="133"/>
                    <a:pt x="645" y="0"/>
                    <a:pt x="456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28"/>
            <p:cNvSpPr/>
            <p:nvPr/>
          </p:nvSpPr>
          <p:spPr>
            <a:xfrm>
              <a:off x="5165638" y="1291400"/>
              <a:ext cx="431400" cy="431875"/>
            </a:xfrm>
            <a:custGeom>
              <a:avLst/>
              <a:gdLst/>
              <a:ahLst/>
              <a:cxnLst/>
              <a:rect l="l" t="t" r="r" b="b"/>
              <a:pathLst>
                <a:path w="17256" h="17275" extrusionOk="0">
                  <a:moveTo>
                    <a:pt x="9287" y="680"/>
                  </a:moveTo>
                  <a:cubicBezTo>
                    <a:pt x="10957" y="680"/>
                    <a:pt x="12629" y="1572"/>
                    <a:pt x="13425" y="3376"/>
                  </a:cubicBezTo>
                  <a:cubicBezTo>
                    <a:pt x="12439" y="3376"/>
                    <a:pt x="11491" y="3774"/>
                    <a:pt x="10808" y="4457"/>
                  </a:cubicBezTo>
                  <a:cubicBezTo>
                    <a:pt x="10522" y="4700"/>
                    <a:pt x="10754" y="5062"/>
                    <a:pt x="11024" y="5062"/>
                  </a:cubicBezTo>
                  <a:cubicBezTo>
                    <a:pt x="11111" y="5062"/>
                    <a:pt x="11203" y="5024"/>
                    <a:pt x="11282" y="4931"/>
                  </a:cubicBezTo>
                  <a:cubicBezTo>
                    <a:pt x="11851" y="4362"/>
                    <a:pt x="12609" y="4040"/>
                    <a:pt x="13406" y="4040"/>
                  </a:cubicBezTo>
                  <a:cubicBezTo>
                    <a:pt x="13558" y="4040"/>
                    <a:pt x="13709" y="4059"/>
                    <a:pt x="13842" y="4078"/>
                  </a:cubicBezTo>
                  <a:cubicBezTo>
                    <a:pt x="15378" y="4248"/>
                    <a:pt x="16553" y="5538"/>
                    <a:pt x="16591" y="7093"/>
                  </a:cubicBezTo>
                  <a:cubicBezTo>
                    <a:pt x="16591" y="8723"/>
                    <a:pt x="15169" y="10126"/>
                    <a:pt x="13444" y="10126"/>
                  </a:cubicBezTo>
                  <a:lnTo>
                    <a:pt x="10600" y="10126"/>
                  </a:lnTo>
                  <a:lnTo>
                    <a:pt x="8912" y="7567"/>
                  </a:lnTo>
                  <a:cubicBezTo>
                    <a:pt x="8836" y="7472"/>
                    <a:pt x="8727" y="7424"/>
                    <a:pt x="8620" y="7424"/>
                  </a:cubicBezTo>
                  <a:cubicBezTo>
                    <a:pt x="8514" y="7424"/>
                    <a:pt x="8409" y="7472"/>
                    <a:pt x="8343" y="7567"/>
                  </a:cubicBezTo>
                  <a:lnTo>
                    <a:pt x="6637" y="10126"/>
                  </a:lnTo>
                  <a:lnTo>
                    <a:pt x="3792" y="10126"/>
                  </a:lnTo>
                  <a:cubicBezTo>
                    <a:pt x="2105" y="10126"/>
                    <a:pt x="664" y="8723"/>
                    <a:pt x="664" y="7093"/>
                  </a:cubicBezTo>
                  <a:cubicBezTo>
                    <a:pt x="664" y="5443"/>
                    <a:pt x="2086" y="4040"/>
                    <a:pt x="3792" y="4040"/>
                  </a:cubicBezTo>
                  <a:cubicBezTo>
                    <a:pt x="4608" y="4059"/>
                    <a:pt x="5366" y="4362"/>
                    <a:pt x="5935" y="4931"/>
                  </a:cubicBezTo>
                  <a:cubicBezTo>
                    <a:pt x="6009" y="5024"/>
                    <a:pt x="6099" y="5062"/>
                    <a:pt x="6185" y="5062"/>
                  </a:cubicBezTo>
                  <a:cubicBezTo>
                    <a:pt x="6452" y="5062"/>
                    <a:pt x="6695" y="4700"/>
                    <a:pt x="6409" y="4457"/>
                  </a:cubicBezTo>
                  <a:cubicBezTo>
                    <a:pt x="6030" y="4078"/>
                    <a:pt x="5556" y="3793"/>
                    <a:pt x="5044" y="3604"/>
                  </a:cubicBezTo>
                  <a:cubicBezTo>
                    <a:pt x="5782" y="1662"/>
                    <a:pt x="7534" y="680"/>
                    <a:pt x="9287" y="680"/>
                  </a:cubicBezTo>
                  <a:close/>
                  <a:moveTo>
                    <a:pt x="8628" y="8363"/>
                  </a:moveTo>
                  <a:lnTo>
                    <a:pt x="10694" y="11473"/>
                  </a:lnTo>
                  <a:lnTo>
                    <a:pt x="9633" y="11473"/>
                  </a:lnTo>
                  <a:cubicBezTo>
                    <a:pt x="9443" y="11473"/>
                    <a:pt x="9291" y="11624"/>
                    <a:pt x="9291" y="11795"/>
                  </a:cubicBezTo>
                  <a:lnTo>
                    <a:pt x="9291" y="16592"/>
                  </a:lnTo>
                  <a:lnTo>
                    <a:pt x="7945" y="16592"/>
                  </a:lnTo>
                  <a:lnTo>
                    <a:pt x="7945" y="11795"/>
                  </a:lnTo>
                  <a:cubicBezTo>
                    <a:pt x="7945" y="11624"/>
                    <a:pt x="7793" y="11473"/>
                    <a:pt x="7604" y="11473"/>
                  </a:cubicBezTo>
                  <a:lnTo>
                    <a:pt x="6561" y="11473"/>
                  </a:lnTo>
                  <a:lnTo>
                    <a:pt x="8628" y="8363"/>
                  </a:lnTo>
                  <a:close/>
                  <a:moveTo>
                    <a:pt x="9298" y="1"/>
                  </a:moveTo>
                  <a:cubicBezTo>
                    <a:pt x="7268" y="1"/>
                    <a:pt x="5241" y="1143"/>
                    <a:pt x="4418" y="3433"/>
                  </a:cubicBezTo>
                  <a:cubicBezTo>
                    <a:pt x="4210" y="3395"/>
                    <a:pt x="4001" y="3376"/>
                    <a:pt x="3811" y="3376"/>
                  </a:cubicBezTo>
                  <a:cubicBezTo>
                    <a:pt x="1801" y="3376"/>
                    <a:pt x="0" y="5007"/>
                    <a:pt x="0" y="7093"/>
                  </a:cubicBezTo>
                  <a:cubicBezTo>
                    <a:pt x="0" y="9159"/>
                    <a:pt x="1801" y="10790"/>
                    <a:pt x="3811" y="10790"/>
                  </a:cubicBezTo>
                  <a:lnTo>
                    <a:pt x="6200" y="10790"/>
                  </a:lnTo>
                  <a:lnTo>
                    <a:pt x="5651" y="11624"/>
                  </a:lnTo>
                  <a:cubicBezTo>
                    <a:pt x="5499" y="11833"/>
                    <a:pt x="5651" y="12136"/>
                    <a:pt x="5916" y="12136"/>
                  </a:cubicBezTo>
                  <a:lnTo>
                    <a:pt x="7262" y="12136"/>
                  </a:lnTo>
                  <a:lnTo>
                    <a:pt x="7262" y="16934"/>
                  </a:lnTo>
                  <a:cubicBezTo>
                    <a:pt x="7262" y="17123"/>
                    <a:pt x="7414" y="17256"/>
                    <a:pt x="7604" y="17275"/>
                  </a:cubicBezTo>
                  <a:lnTo>
                    <a:pt x="9633" y="17275"/>
                  </a:lnTo>
                  <a:cubicBezTo>
                    <a:pt x="9803" y="17256"/>
                    <a:pt x="9955" y="17123"/>
                    <a:pt x="9955" y="16934"/>
                  </a:cubicBezTo>
                  <a:lnTo>
                    <a:pt x="9955" y="12136"/>
                  </a:lnTo>
                  <a:lnTo>
                    <a:pt x="11320" y="12136"/>
                  </a:lnTo>
                  <a:cubicBezTo>
                    <a:pt x="11328" y="12137"/>
                    <a:pt x="11336" y="12137"/>
                    <a:pt x="11344" y="12137"/>
                  </a:cubicBezTo>
                  <a:cubicBezTo>
                    <a:pt x="11595" y="12137"/>
                    <a:pt x="11752" y="11845"/>
                    <a:pt x="11605" y="11624"/>
                  </a:cubicBezTo>
                  <a:lnTo>
                    <a:pt x="11055" y="10790"/>
                  </a:lnTo>
                  <a:lnTo>
                    <a:pt x="13444" y="10790"/>
                  </a:lnTo>
                  <a:cubicBezTo>
                    <a:pt x="15454" y="10790"/>
                    <a:pt x="17255" y="9159"/>
                    <a:pt x="17255" y="7093"/>
                  </a:cubicBezTo>
                  <a:cubicBezTo>
                    <a:pt x="17217" y="5310"/>
                    <a:pt x="15947" y="3793"/>
                    <a:pt x="14202" y="3452"/>
                  </a:cubicBezTo>
                  <a:cubicBezTo>
                    <a:pt x="13376" y="1153"/>
                    <a:pt x="11335" y="1"/>
                    <a:pt x="9298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0" name="Google Shape;3840;p28"/>
          <p:cNvGrpSpPr/>
          <p:nvPr/>
        </p:nvGrpSpPr>
        <p:grpSpPr>
          <a:xfrm>
            <a:off x="7074188" y="2368456"/>
            <a:ext cx="365774" cy="320040"/>
            <a:chOff x="5618463" y="1291725"/>
            <a:chExt cx="515175" cy="452225"/>
          </a:xfrm>
        </p:grpSpPr>
        <p:sp>
          <p:nvSpPr>
            <p:cNvPr id="3841" name="Google Shape;3841;p28"/>
            <p:cNvSpPr/>
            <p:nvPr/>
          </p:nvSpPr>
          <p:spPr>
            <a:xfrm>
              <a:off x="5977188" y="1594800"/>
              <a:ext cx="146500" cy="140500"/>
            </a:xfrm>
            <a:custGeom>
              <a:avLst/>
              <a:gdLst/>
              <a:ahLst/>
              <a:cxnLst/>
              <a:rect l="l" t="t" r="r" b="b"/>
              <a:pathLst>
                <a:path w="5860" h="5620" extrusionOk="0">
                  <a:moveTo>
                    <a:pt x="1384" y="0"/>
                  </a:moveTo>
                  <a:lnTo>
                    <a:pt x="0" y="1403"/>
                  </a:lnTo>
                  <a:cubicBezTo>
                    <a:pt x="531" y="2010"/>
                    <a:pt x="1024" y="2636"/>
                    <a:pt x="1460" y="3319"/>
                  </a:cubicBezTo>
                  <a:lnTo>
                    <a:pt x="2522" y="4968"/>
                  </a:lnTo>
                  <a:cubicBezTo>
                    <a:pt x="2874" y="5401"/>
                    <a:pt x="3381" y="5620"/>
                    <a:pt x="3887" y="5620"/>
                  </a:cubicBezTo>
                  <a:cubicBezTo>
                    <a:pt x="4334" y="5620"/>
                    <a:pt x="4781" y="5448"/>
                    <a:pt x="5120" y="5101"/>
                  </a:cubicBezTo>
                  <a:cubicBezTo>
                    <a:pt x="5859" y="4361"/>
                    <a:pt x="5802" y="3148"/>
                    <a:pt x="5006" y="2484"/>
                  </a:cubicBezTo>
                  <a:lnTo>
                    <a:pt x="3262" y="1403"/>
                  </a:lnTo>
                  <a:cubicBezTo>
                    <a:pt x="2617" y="967"/>
                    <a:pt x="1991" y="512"/>
                    <a:pt x="1384" y="0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28"/>
            <p:cNvSpPr/>
            <p:nvPr/>
          </p:nvSpPr>
          <p:spPr>
            <a:xfrm>
              <a:off x="5937838" y="1555925"/>
              <a:ext cx="74450" cy="73500"/>
            </a:xfrm>
            <a:custGeom>
              <a:avLst/>
              <a:gdLst/>
              <a:ahLst/>
              <a:cxnLst/>
              <a:rect l="l" t="t" r="r" b="b"/>
              <a:pathLst>
                <a:path w="2978" h="2940" extrusionOk="0">
                  <a:moveTo>
                    <a:pt x="1271" y="0"/>
                  </a:moveTo>
                  <a:cubicBezTo>
                    <a:pt x="911" y="475"/>
                    <a:pt x="474" y="892"/>
                    <a:pt x="0" y="1252"/>
                  </a:cubicBezTo>
                  <a:cubicBezTo>
                    <a:pt x="493" y="1726"/>
                    <a:pt x="1043" y="2333"/>
                    <a:pt x="1574" y="2940"/>
                  </a:cubicBezTo>
                  <a:lnTo>
                    <a:pt x="2977" y="1555"/>
                  </a:lnTo>
                  <a:cubicBezTo>
                    <a:pt x="2352" y="1024"/>
                    <a:pt x="1745" y="475"/>
                    <a:pt x="1271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28"/>
            <p:cNvSpPr/>
            <p:nvPr/>
          </p:nvSpPr>
          <p:spPr>
            <a:xfrm>
              <a:off x="5630188" y="1300900"/>
              <a:ext cx="371675" cy="317875"/>
            </a:xfrm>
            <a:custGeom>
              <a:avLst/>
              <a:gdLst/>
              <a:ahLst/>
              <a:cxnLst/>
              <a:rect l="l" t="t" r="r" b="b"/>
              <a:pathLst>
                <a:path w="14867" h="12715" extrusionOk="0">
                  <a:moveTo>
                    <a:pt x="8530" y="0"/>
                  </a:moveTo>
                  <a:cubicBezTo>
                    <a:pt x="8518" y="0"/>
                    <a:pt x="8507" y="0"/>
                    <a:pt x="8495" y="0"/>
                  </a:cubicBezTo>
                  <a:cubicBezTo>
                    <a:pt x="2826" y="0"/>
                    <a:pt x="0" y="6845"/>
                    <a:pt x="4001" y="10846"/>
                  </a:cubicBezTo>
                  <a:cubicBezTo>
                    <a:pt x="5220" y="12065"/>
                    <a:pt x="6855" y="12714"/>
                    <a:pt x="8515" y="12714"/>
                  </a:cubicBezTo>
                  <a:cubicBezTo>
                    <a:pt x="9333" y="12714"/>
                    <a:pt x="10158" y="12556"/>
                    <a:pt x="10941" y="12230"/>
                  </a:cubicBezTo>
                  <a:cubicBezTo>
                    <a:pt x="13311" y="11244"/>
                    <a:pt x="14866" y="8931"/>
                    <a:pt x="14866" y="6352"/>
                  </a:cubicBezTo>
                  <a:cubicBezTo>
                    <a:pt x="14866" y="2856"/>
                    <a:pt x="12041" y="0"/>
                    <a:pt x="8530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28"/>
            <p:cNvSpPr/>
            <p:nvPr/>
          </p:nvSpPr>
          <p:spPr>
            <a:xfrm>
              <a:off x="5860088" y="1372000"/>
              <a:ext cx="53125" cy="158825"/>
            </a:xfrm>
            <a:custGeom>
              <a:avLst/>
              <a:gdLst/>
              <a:ahLst/>
              <a:cxnLst/>
              <a:rect l="l" t="t" r="r" b="b"/>
              <a:pathLst>
                <a:path w="2125" h="6353" extrusionOk="0">
                  <a:moveTo>
                    <a:pt x="1" y="0"/>
                  </a:moveTo>
                  <a:lnTo>
                    <a:pt x="1" y="6353"/>
                  </a:lnTo>
                  <a:lnTo>
                    <a:pt x="2124" y="6353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28"/>
            <p:cNvSpPr/>
            <p:nvPr/>
          </p:nvSpPr>
          <p:spPr>
            <a:xfrm>
              <a:off x="5807463" y="1425100"/>
              <a:ext cx="52650" cy="105725"/>
            </a:xfrm>
            <a:custGeom>
              <a:avLst/>
              <a:gdLst/>
              <a:ahLst/>
              <a:cxnLst/>
              <a:rect l="l" t="t" r="r" b="b"/>
              <a:pathLst>
                <a:path w="2106" h="4229" extrusionOk="0">
                  <a:moveTo>
                    <a:pt x="1" y="0"/>
                  </a:moveTo>
                  <a:lnTo>
                    <a:pt x="1" y="4229"/>
                  </a:lnTo>
                  <a:lnTo>
                    <a:pt x="2106" y="4229"/>
                  </a:lnTo>
                  <a:lnTo>
                    <a:pt x="2106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28"/>
            <p:cNvSpPr/>
            <p:nvPr/>
          </p:nvSpPr>
          <p:spPr>
            <a:xfrm>
              <a:off x="5754388" y="1478175"/>
              <a:ext cx="53100" cy="52650"/>
            </a:xfrm>
            <a:custGeom>
              <a:avLst/>
              <a:gdLst/>
              <a:ahLst/>
              <a:cxnLst/>
              <a:rect l="l" t="t" r="r" b="b"/>
              <a:pathLst>
                <a:path w="2124" h="2106" extrusionOk="0">
                  <a:moveTo>
                    <a:pt x="0" y="1"/>
                  </a:moveTo>
                  <a:lnTo>
                    <a:pt x="0" y="2106"/>
                  </a:lnTo>
                  <a:lnTo>
                    <a:pt x="2124" y="2106"/>
                  </a:lnTo>
                  <a:lnTo>
                    <a:pt x="2124" y="1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28"/>
            <p:cNvSpPr/>
            <p:nvPr/>
          </p:nvSpPr>
          <p:spPr>
            <a:xfrm>
              <a:off x="5720513" y="1326975"/>
              <a:ext cx="133925" cy="84575"/>
            </a:xfrm>
            <a:custGeom>
              <a:avLst/>
              <a:gdLst/>
              <a:ahLst/>
              <a:cxnLst/>
              <a:rect l="l" t="t" r="r" b="b"/>
              <a:pathLst>
                <a:path w="5357" h="3383" extrusionOk="0">
                  <a:moveTo>
                    <a:pt x="4882" y="0"/>
                  </a:moveTo>
                  <a:cubicBezTo>
                    <a:pt x="2891" y="0"/>
                    <a:pt x="1071" y="1119"/>
                    <a:pt x="161" y="2901"/>
                  </a:cubicBezTo>
                  <a:cubicBezTo>
                    <a:pt x="1" y="3128"/>
                    <a:pt x="299" y="3382"/>
                    <a:pt x="544" y="3382"/>
                  </a:cubicBezTo>
                  <a:cubicBezTo>
                    <a:pt x="647" y="3382"/>
                    <a:pt x="741" y="3336"/>
                    <a:pt x="786" y="3224"/>
                  </a:cubicBezTo>
                  <a:cubicBezTo>
                    <a:pt x="1556" y="1684"/>
                    <a:pt x="3126" y="720"/>
                    <a:pt x="4832" y="720"/>
                  </a:cubicBezTo>
                  <a:cubicBezTo>
                    <a:pt x="4849" y="720"/>
                    <a:pt x="4865" y="720"/>
                    <a:pt x="4882" y="721"/>
                  </a:cubicBezTo>
                  <a:cubicBezTo>
                    <a:pt x="5356" y="721"/>
                    <a:pt x="5356" y="0"/>
                    <a:pt x="4882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28"/>
            <p:cNvSpPr/>
            <p:nvPr/>
          </p:nvSpPr>
          <p:spPr>
            <a:xfrm>
              <a:off x="5710288" y="1426975"/>
              <a:ext cx="15675" cy="13450"/>
            </a:xfrm>
            <a:custGeom>
              <a:avLst/>
              <a:gdLst/>
              <a:ahLst/>
              <a:cxnLst/>
              <a:rect l="l" t="t" r="r" b="b"/>
              <a:pathLst>
                <a:path w="627" h="538" extrusionOk="0">
                  <a:moveTo>
                    <a:pt x="361" y="1"/>
                  </a:moveTo>
                  <a:cubicBezTo>
                    <a:pt x="115" y="1"/>
                    <a:pt x="1" y="285"/>
                    <a:pt x="171" y="456"/>
                  </a:cubicBezTo>
                  <a:cubicBezTo>
                    <a:pt x="221" y="512"/>
                    <a:pt x="288" y="538"/>
                    <a:pt x="354" y="538"/>
                  </a:cubicBezTo>
                  <a:cubicBezTo>
                    <a:pt x="490" y="538"/>
                    <a:pt x="627" y="432"/>
                    <a:pt x="627" y="266"/>
                  </a:cubicBezTo>
                  <a:cubicBezTo>
                    <a:pt x="608" y="115"/>
                    <a:pt x="494" y="1"/>
                    <a:pt x="36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28"/>
            <p:cNvSpPr/>
            <p:nvPr/>
          </p:nvSpPr>
          <p:spPr>
            <a:xfrm>
              <a:off x="5618463" y="1291725"/>
              <a:ext cx="515175" cy="452225"/>
            </a:xfrm>
            <a:custGeom>
              <a:avLst/>
              <a:gdLst/>
              <a:ahLst/>
              <a:cxnLst/>
              <a:rect l="l" t="t" r="r" b="b"/>
              <a:pathLst>
                <a:path w="20607" h="18089" extrusionOk="0">
                  <a:moveTo>
                    <a:pt x="8963" y="714"/>
                  </a:moveTo>
                  <a:cubicBezTo>
                    <a:pt x="11160" y="714"/>
                    <a:pt x="13248" y="1913"/>
                    <a:pt x="14311" y="3951"/>
                  </a:cubicBezTo>
                  <a:cubicBezTo>
                    <a:pt x="15676" y="6568"/>
                    <a:pt x="14937" y="9772"/>
                    <a:pt x="12567" y="11536"/>
                  </a:cubicBezTo>
                  <a:cubicBezTo>
                    <a:pt x="11524" y="12313"/>
                    <a:pt x="10272" y="12730"/>
                    <a:pt x="8983" y="12730"/>
                  </a:cubicBezTo>
                  <a:cubicBezTo>
                    <a:pt x="6044" y="12730"/>
                    <a:pt x="3522" y="10587"/>
                    <a:pt x="3048" y="7667"/>
                  </a:cubicBezTo>
                  <a:cubicBezTo>
                    <a:pt x="2593" y="4766"/>
                    <a:pt x="4300" y="1941"/>
                    <a:pt x="7087" y="1012"/>
                  </a:cubicBezTo>
                  <a:cubicBezTo>
                    <a:pt x="7707" y="811"/>
                    <a:pt x="8340" y="714"/>
                    <a:pt x="8963" y="714"/>
                  </a:cubicBezTo>
                  <a:close/>
                  <a:moveTo>
                    <a:pt x="14065" y="11080"/>
                  </a:moveTo>
                  <a:cubicBezTo>
                    <a:pt x="14425" y="11422"/>
                    <a:pt x="14823" y="11782"/>
                    <a:pt x="15221" y="12123"/>
                  </a:cubicBezTo>
                  <a:lnTo>
                    <a:pt x="14368" y="12996"/>
                  </a:lnTo>
                  <a:cubicBezTo>
                    <a:pt x="14027" y="12597"/>
                    <a:pt x="13667" y="12199"/>
                    <a:pt x="13306" y="11839"/>
                  </a:cubicBezTo>
                  <a:cubicBezTo>
                    <a:pt x="13572" y="11611"/>
                    <a:pt x="13837" y="11346"/>
                    <a:pt x="14065" y="11080"/>
                  </a:cubicBezTo>
                  <a:close/>
                  <a:moveTo>
                    <a:pt x="15771" y="12578"/>
                  </a:moveTo>
                  <a:cubicBezTo>
                    <a:pt x="16302" y="13015"/>
                    <a:pt x="16852" y="13413"/>
                    <a:pt x="17440" y="13792"/>
                  </a:cubicBezTo>
                  <a:lnTo>
                    <a:pt x="19146" y="14892"/>
                  </a:lnTo>
                  <a:cubicBezTo>
                    <a:pt x="19696" y="15385"/>
                    <a:pt x="19772" y="16219"/>
                    <a:pt x="19336" y="16826"/>
                  </a:cubicBezTo>
                  <a:cubicBezTo>
                    <a:pt x="19051" y="17179"/>
                    <a:pt x="18630" y="17360"/>
                    <a:pt x="18207" y="17360"/>
                  </a:cubicBezTo>
                  <a:cubicBezTo>
                    <a:pt x="17814" y="17360"/>
                    <a:pt x="17420" y="17203"/>
                    <a:pt x="17137" y="16883"/>
                  </a:cubicBezTo>
                  <a:lnTo>
                    <a:pt x="16094" y="15233"/>
                  </a:lnTo>
                  <a:cubicBezTo>
                    <a:pt x="15714" y="14645"/>
                    <a:pt x="15278" y="14076"/>
                    <a:pt x="14823" y="13526"/>
                  </a:cubicBezTo>
                  <a:lnTo>
                    <a:pt x="15771" y="12578"/>
                  </a:lnTo>
                  <a:close/>
                  <a:moveTo>
                    <a:pt x="8922" y="0"/>
                  </a:moveTo>
                  <a:cubicBezTo>
                    <a:pt x="7272" y="0"/>
                    <a:pt x="5590" y="612"/>
                    <a:pt x="4224" y="1979"/>
                  </a:cubicBezTo>
                  <a:cubicBezTo>
                    <a:pt x="1" y="6202"/>
                    <a:pt x="2983" y="13432"/>
                    <a:pt x="8960" y="13432"/>
                  </a:cubicBezTo>
                  <a:cubicBezTo>
                    <a:pt x="8967" y="13432"/>
                    <a:pt x="8975" y="13432"/>
                    <a:pt x="8983" y="13432"/>
                  </a:cubicBezTo>
                  <a:cubicBezTo>
                    <a:pt x="9012" y="13432"/>
                    <a:pt x="9042" y="13432"/>
                    <a:pt x="9071" y="13432"/>
                  </a:cubicBezTo>
                  <a:cubicBezTo>
                    <a:pt x="10386" y="13432"/>
                    <a:pt x="11662" y="13017"/>
                    <a:pt x="12737" y="12294"/>
                  </a:cubicBezTo>
                  <a:cubicBezTo>
                    <a:pt x="13761" y="13318"/>
                    <a:pt x="14690" y="14437"/>
                    <a:pt x="15506" y="15631"/>
                  </a:cubicBezTo>
                  <a:lnTo>
                    <a:pt x="16568" y="17300"/>
                  </a:lnTo>
                  <a:cubicBezTo>
                    <a:pt x="16587" y="17300"/>
                    <a:pt x="16587" y="17319"/>
                    <a:pt x="16606" y="17338"/>
                  </a:cubicBezTo>
                  <a:cubicBezTo>
                    <a:pt x="17025" y="17836"/>
                    <a:pt x="17622" y="18089"/>
                    <a:pt x="18221" y="18089"/>
                  </a:cubicBezTo>
                  <a:cubicBezTo>
                    <a:pt x="18761" y="18089"/>
                    <a:pt x="19302" y="17884"/>
                    <a:pt x="19715" y="17470"/>
                  </a:cubicBezTo>
                  <a:cubicBezTo>
                    <a:pt x="20606" y="16579"/>
                    <a:pt x="20531" y="15138"/>
                    <a:pt x="19583" y="14342"/>
                  </a:cubicBezTo>
                  <a:lnTo>
                    <a:pt x="19545" y="14323"/>
                  </a:lnTo>
                  <a:lnTo>
                    <a:pt x="17800" y="13204"/>
                  </a:lnTo>
                  <a:cubicBezTo>
                    <a:pt x="16625" y="12408"/>
                    <a:pt x="15525" y="11517"/>
                    <a:pt x="14501" y="10531"/>
                  </a:cubicBezTo>
                  <a:cubicBezTo>
                    <a:pt x="15278" y="9412"/>
                    <a:pt x="15695" y="8085"/>
                    <a:pt x="15695" y="6738"/>
                  </a:cubicBezTo>
                  <a:cubicBezTo>
                    <a:pt x="15695" y="2683"/>
                    <a:pt x="12378" y="0"/>
                    <a:pt x="8922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28"/>
            <p:cNvSpPr/>
            <p:nvPr/>
          </p:nvSpPr>
          <p:spPr>
            <a:xfrm>
              <a:off x="5724988" y="1363475"/>
              <a:ext cx="217600" cy="176350"/>
            </a:xfrm>
            <a:custGeom>
              <a:avLst/>
              <a:gdLst/>
              <a:ahLst/>
              <a:cxnLst/>
              <a:rect l="l" t="t" r="r" b="b"/>
              <a:pathLst>
                <a:path w="8704" h="7054" extrusionOk="0">
                  <a:moveTo>
                    <a:pt x="2940" y="4949"/>
                  </a:moveTo>
                  <a:lnTo>
                    <a:pt x="2940" y="6352"/>
                  </a:lnTo>
                  <a:lnTo>
                    <a:pt x="1518" y="6352"/>
                  </a:lnTo>
                  <a:lnTo>
                    <a:pt x="1518" y="4949"/>
                  </a:lnTo>
                  <a:close/>
                  <a:moveTo>
                    <a:pt x="5063" y="2825"/>
                  </a:moveTo>
                  <a:lnTo>
                    <a:pt x="5063" y="6352"/>
                  </a:lnTo>
                  <a:lnTo>
                    <a:pt x="3641" y="6352"/>
                  </a:lnTo>
                  <a:lnTo>
                    <a:pt x="3641" y="2825"/>
                  </a:lnTo>
                  <a:close/>
                  <a:moveTo>
                    <a:pt x="7187" y="702"/>
                  </a:moveTo>
                  <a:lnTo>
                    <a:pt x="7187" y="6352"/>
                  </a:lnTo>
                  <a:lnTo>
                    <a:pt x="5765" y="6352"/>
                  </a:lnTo>
                  <a:lnTo>
                    <a:pt x="5765" y="702"/>
                  </a:lnTo>
                  <a:close/>
                  <a:moveTo>
                    <a:pt x="5405" y="0"/>
                  </a:moveTo>
                  <a:cubicBezTo>
                    <a:pt x="5215" y="0"/>
                    <a:pt x="5063" y="152"/>
                    <a:pt x="5063" y="341"/>
                  </a:cubicBezTo>
                  <a:lnTo>
                    <a:pt x="5063" y="2105"/>
                  </a:lnTo>
                  <a:lnTo>
                    <a:pt x="3300" y="2105"/>
                  </a:lnTo>
                  <a:cubicBezTo>
                    <a:pt x="3091" y="2105"/>
                    <a:pt x="2940" y="2276"/>
                    <a:pt x="2940" y="2465"/>
                  </a:cubicBezTo>
                  <a:lnTo>
                    <a:pt x="2940" y="4229"/>
                  </a:lnTo>
                  <a:lnTo>
                    <a:pt x="1176" y="4229"/>
                  </a:lnTo>
                  <a:cubicBezTo>
                    <a:pt x="987" y="4229"/>
                    <a:pt x="816" y="4380"/>
                    <a:pt x="816" y="4589"/>
                  </a:cubicBezTo>
                  <a:lnTo>
                    <a:pt x="816" y="6352"/>
                  </a:lnTo>
                  <a:lnTo>
                    <a:pt x="475" y="6352"/>
                  </a:lnTo>
                  <a:cubicBezTo>
                    <a:pt x="1" y="6352"/>
                    <a:pt x="1" y="7054"/>
                    <a:pt x="475" y="7054"/>
                  </a:cubicBezTo>
                  <a:lnTo>
                    <a:pt x="8230" y="7054"/>
                  </a:lnTo>
                  <a:cubicBezTo>
                    <a:pt x="8704" y="7054"/>
                    <a:pt x="8704" y="6352"/>
                    <a:pt x="8230" y="6352"/>
                  </a:cubicBezTo>
                  <a:lnTo>
                    <a:pt x="7889" y="6352"/>
                  </a:lnTo>
                  <a:lnTo>
                    <a:pt x="7889" y="341"/>
                  </a:lnTo>
                  <a:cubicBezTo>
                    <a:pt x="7889" y="152"/>
                    <a:pt x="7718" y="0"/>
                    <a:pt x="752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51" name="Google Shape;3851;p28"/>
          <p:cNvSpPr txBox="1"/>
          <p:nvPr/>
        </p:nvSpPr>
        <p:spPr>
          <a:xfrm>
            <a:off x="715125" y="3249212"/>
            <a:ext cx="2343600" cy="8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Jupiter is the biggest planet of them all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52" name="Google Shape;3852;p28"/>
          <p:cNvSpPr txBox="1"/>
          <p:nvPr/>
        </p:nvSpPr>
        <p:spPr>
          <a:xfrm>
            <a:off x="715125" y="2956263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3853" name="Google Shape;3853;p28"/>
          <p:cNvGrpSpPr/>
          <p:nvPr/>
        </p:nvGrpSpPr>
        <p:grpSpPr>
          <a:xfrm>
            <a:off x="1597762" y="2284726"/>
            <a:ext cx="578325" cy="487500"/>
            <a:chOff x="1665363" y="1706700"/>
            <a:chExt cx="578325" cy="487500"/>
          </a:xfrm>
        </p:grpSpPr>
        <p:sp>
          <p:nvSpPr>
            <p:cNvPr id="3854" name="Google Shape;3854;p28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28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56" name="Google Shape;3856;p28"/>
          <p:cNvSpPr txBox="1">
            <a:spLocks noGrp="1"/>
          </p:cNvSpPr>
          <p:nvPr>
            <p:ph type="title" idx="4294967295"/>
          </p:nvPr>
        </p:nvSpPr>
        <p:spPr>
          <a:xfrm flipH="1">
            <a:off x="715125" y="1633088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70%</a:t>
            </a:r>
            <a:endParaRPr/>
          </a:p>
        </p:txBody>
      </p:sp>
      <p:sp>
        <p:nvSpPr>
          <p:cNvPr id="3857" name="Google Shape;3857;p28"/>
          <p:cNvSpPr txBox="1"/>
          <p:nvPr/>
        </p:nvSpPr>
        <p:spPr>
          <a:xfrm>
            <a:off x="3400200" y="1948574"/>
            <a:ext cx="2343600" cy="8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is the second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58" name="Google Shape;3858;p28"/>
          <p:cNvSpPr txBox="1"/>
          <p:nvPr/>
        </p:nvSpPr>
        <p:spPr>
          <a:xfrm>
            <a:off x="3400200" y="1655624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59" name="Google Shape;3859;p28"/>
          <p:cNvSpPr txBox="1"/>
          <p:nvPr/>
        </p:nvSpPr>
        <p:spPr>
          <a:xfrm>
            <a:off x="6085275" y="3249212"/>
            <a:ext cx="2343600" cy="8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This planet is far away from our planet called Earth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60" name="Google Shape;3860;p28"/>
          <p:cNvSpPr txBox="1"/>
          <p:nvPr/>
        </p:nvSpPr>
        <p:spPr>
          <a:xfrm>
            <a:off x="6085275" y="2956263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3861" name="Google Shape;3861;p28"/>
          <p:cNvGrpSpPr/>
          <p:nvPr/>
        </p:nvGrpSpPr>
        <p:grpSpPr>
          <a:xfrm>
            <a:off x="4282837" y="2937426"/>
            <a:ext cx="578325" cy="487500"/>
            <a:chOff x="1665363" y="1706700"/>
            <a:chExt cx="578325" cy="487500"/>
          </a:xfrm>
        </p:grpSpPr>
        <p:sp>
          <p:nvSpPr>
            <p:cNvPr id="3862" name="Google Shape;3862;p28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28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64" name="Google Shape;3864;p28"/>
          <p:cNvSpPr txBox="1">
            <a:spLocks noGrp="1"/>
          </p:cNvSpPr>
          <p:nvPr>
            <p:ph type="title" idx="4294967295"/>
          </p:nvPr>
        </p:nvSpPr>
        <p:spPr>
          <a:xfrm flipH="1">
            <a:off x="3400200" y="3600763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45%</a:t>
            </a:r>
            <a:endParaRPr/>
          </a:p>
        </p:txBody>
      </p:sp>
      <p:grpSp>
        <p:nvGrpSpPr>
          <p:cNvPr id="3865" name="Google Shape;3865;p28"/>
          <p:cNvGrpSpPr/>
          <p:nvPr/>
        </p:nvGrpSpPr>
        <p:grpSpPr>
          <a:xfrm>
            <a:off x="6967913" y="2284726"/>
            <a:ext cx="578325" cy="487500"/>
            <a:chOff x="1665363" y="1706700"/>
            <a:chExt cx="578325" cy="487500"/>
          </a:xfrm>
        </p:grpSpPr>
        <p:sp>
          <p:nvSpPr>
            <p:cNvPr id="3866" name="Google Shape;3866;p28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28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68" name="Google Shape;3868;p28"/>
          <p:cNvSpPr txBox="1">
            <a:spLocks noGrp="1"/>
          </p:cNvSpPr>
          <p:nvPr>
            <p:ph type="title" idx="4294967295"/>
          </p:nvPr>
        </p:nvSpPr>
        <p:spPr>
          <a:xfrm flipH="1">
            <a:off x="6085275" y="1633088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cxnSp>
        <p:nvCxnSpPr>
          <p:cNvPr id="3869" name="Google Shape;3869;p28"/>
          <p:cNvCxnSpPr>
            <a:stCxn id="3854" idx="1"/>
            <a:endCxn id="3825" idx="1"/>
          </p:cNvCxnSpPr>
          <p:nvPr/>
        </p:nvCxnSpPr>
        <p:spPr>
          <a:xfrm>
            <a:off x="2176087" y="2528476"/>
            <a:ext cx="2106600" cy="656100"/>
          </a:xfrm>
          <a:prstGeom prst="curvedConnector3">
            <a:avLst>
              <a:gd name="adj1" fmla="val 50003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70" name="Google Shape;3870;p28"/>
          <p:cNvCxnSpPr>
            <a:stCxn id="3825" idx="3"/>
            <a:endCxn id="3824" idx="1"/>
          </p:cNvCxnSpPr>
          <p:nvPr/>
        </p:nvCxnSpPr>
        <p:spPr>
          <a:xfrm rot="10800000" flipH="1">
            <a:off x="4861200" y="2528422"/>
            <a:ext cx="2106600" cy="656100"/>
          </a:xfrm>
          <a:prstGeom prst="curvedConnector3">
            <a:avLst>
              <a:gd name="adj1" fmla="val 50002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5" name="Google Shape;3875;p29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3876" name="Google Shape;3876;p29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77" name="Google Shape;3877;p29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78" name="Google Shape;3878;p29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79" name="Google Shape;3879;p29"/>
          <p:cNvSpPr txBox="1"/>
          <p:nvPr/>
        </p:nvSpPr>
        <p:spPr>
          <a:xfrm>
            <a:off x="1091125" y="3378787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It’s the biggest planet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80" name="Google Shape;3880;p29"/>
          <p:cNvSpPr txBox="1"/>
          <p:nvPr/>
        </p:nvSpPr>
        <p:spPr>
          <a:xfrm>
            <a:off x="1091125" y="3085837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81" name="Google Shape;3881;p29"/>
          <p:cNvSpPr txBox="1">
            <a:spLocks noGrp="1"/>
          </p:cNvSpPr>
          <p:nvPr>
            <p:ph type="title" idx="4294967295"/>
          </p:nvPr>
        </p:nvSpPr>
        <p:spPr>
          <a:xfrm flipH="1">
            <a:off x="1091125" y="2629794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15%</a:t>
            </a:r>
            <a:endParaRPr sz="2200"/>
          </a:p>
        </p:txBody>
      </p:sp>
      <p:sp>
        <p:nvSpPr>
          <p:cNvPr id="3882" name="Google Shape;3882;p29"/>
          <p:cNvSpPr txBox="1"/>
          <p:nvPr/>
        </p:nvSpPr>
        <p:spPr>
          <a:xfrm>
            <a:off x="1091125" y="2032838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Mars is actually cold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83" name="Google Shape;3883;p29"/>
          <p:cNvSpPr txBox="1"/>
          <p:nvPr/>
        </p:nvSpPr>
        <p:spPr>
          <a:xfrm>
            <a:off x="1091125" y="1739888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84" name="Google Shape;3884;p29"/>
          <p:cNvSpPr txBox="1">
            <a:spLocks noGrp="1"/>
          </p:cNvSpPr>
          <p:nvPr>
            <p:ph type="title" idx="4294967295"/>
          </p:nvPr>
        </p:nvSpPr>
        <p:spPr>
          <a:xfrm flipH="1">
            <a:off x="1091125" y="1283845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35%</a:t>
            </a:r>
            <a:endParaRPr sz="2200"/>
          </a:p>
        </p:txBody>
      </p:sp>
      <p:sp>
        <p:nvSpPr>
          <p:cNvPr id="3885" name="Google Shape;3885;p29"/>
          <p:cNvSpPr txBox="1"/>
          <p:nvPr/>
        </p:nvSpPr>
        <p:spPr>
          <a:xfrm>
            <a:off x="5959800" y="3378787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Earth is where we all live on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86" name="Google Shape;3886;p29"/>
          <p:cNvSpPr txBox="1"/>
          <p:nvPr/>
        </p:nvSpPr>
        <p:spPr>
          <a:xfrm>
            <a:off x="5959800" y="3085837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Earth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87" name="Google Shape;3887;p29"/>
          <p:cNvSpPr txBox="1">
            <a:spLocks noGrp="1"/>
          </p:cNvSpPr>
          <p:nvPr>
            <p:ph type="title" idx="4294967295"/>
          </p:nvPr>
        </p:nvSpPr>
        <p:spPr>
          <a:xfrm flipH="1">
            <a:off x="7296300" y="2629794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30%</a:t>
            </a:r>
            <a:endParaRPr sz="2200"/>
          </a:p>
        </p:txBody>
      </p:sp>
      <p:sp>
        <p:nvSpPr>
          <p:cNvPr id="3888" name="Google Shape;3888;p29"/>
          <p:cNvSpPr txBox="1"/>
          <p:nvPr/>
        </p:nvSpPr>
        <p:spPr>
          <a:xfrm>
            <a:off x="5959800" y="2032838"/>
            <a:ext cx="20901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Mercury is the smallest planet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89" name="Google Shape;3889;p29"/>
          <p:cNvSpPr txBox="1"/>
          <p:nvPr/>
        </p:nvSpPr>
        <p:spPr>
          <a:xfrm>
            <a:off x="5959800" y="1739888"/>
            <a:ext cx="20901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90" name="Google Shape;3890;p29"/>
          <p:cNvSpPr txBox="1">
            <a:spLocks noGrp="1"/>
          </p:cNvSpPr>
          <p:nvPr>
            <p:ph type="title" idx="4294967295"/>
          </p:nvPr>
        </p:nvSpPr>
        <p:spPr>
          <a:xfrm flipH="1">
            <a:off x="7296300" y="1283845"/>
            <a:ext cx="75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20%</a:t>
            </a:r>
            <a:endParaRPr sz="2200"/>
          </a:p>
        </p:txBody>
      </p:sp>
      <p:pic>
        <p:nvPicPr>
          <p:cNvPr id="3891" name="Google Shape;3891;p29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56612" y="1283837"/>
            <a:ext cx="3027800" cy="2719849"/>
          </a:xfrm>
          <a:prstGeom prst="rect">
            <a:avLst/>
          </a:prstGeom>
          <a:noFill/>
          <a:ln>
            <a:noFill/>
          </a:ln>
        </p:spPr>
      </p:pic>
      <p:sp>
        <p:nvSpPr>
          <p:cNvPr id="3892" name="Google Shape;3892;p29"/>
          <p:cNvSpPr txBox="1"/>
          <p:nvPr/>
        </p:nvSpPr>
        <p:spPr>
          <a:xfrm>
            <a:off x="1661350" y="4267625"/>
            <a:ext cx="5811000" cy="3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Follow the link in the graph to modify its data and then paste the new one here. </a:t>
            </a:r>
            <a:r>
              <a:rPr lang="en" sz="1200" b="1">
                <a:solidFill>
                  <a:schemeClr val="accent3"/>
                </a:solidFill>
                <a:uFill>
                  <a:noFill/>
                </a:uFill>
                <a:latin typeface="Fira Code"/>
                <a:ea typeface="Fira Code"/>
                <a:cs typeface="Fira Code"/>
                <a:sym typeface="Fira Code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200" b="1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Google Shape;3937;p31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SyntaxError</a:t>
            </a:r>
            <a:r>
              <a:rPr lang="en" dirty="0"/>
              <a:t>:</a:t>
            </a:r>
            <a:endParaRPr dirty="0"/>
          </a:p>
        </p:txBody>
      </p:sp>
      <p:sp>
        <p:nvSpPr>
          <p:cNvPr id="3938" name="Google Shape;3938;p31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39" name="Google Shape;3939;p31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State_of_data_2022</a:t>
            </a: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.html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0" name="Google Shape;3940;p31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Problems_and_solutions</a:t>
            </a: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.csv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1" name="Google Shape;3941;p31"/>
          <p:cNvSpPr txBox="1"/>
          <p:nvPr/>
        </p:nvSpPr>
        <p:spPr>
          <a:xfrm>
            <a:off x="3731526" y="1441275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It’s the closest planet to the Sun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2" name="Google Shape;3942;p31"/>
          <p:cNvSpPr txBox="1"/>
          <p:nvPr/>
        </p:nvSpPr>
        <p:spPr>
          <a:xfrm>
            <a:off x="2289713" y="1441263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 dirty="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3" name="Google Shape;3943;p31"/>
          <p:cNvSpPr txBox="1"/>
          <p:nvPr/>
        </p:nvSpPr>
        <p:spPr>
          <a:xfrm>
            <a:off x="1405325" y="1441263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/01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4" name="Google Shape;3944;p31"/>
          <p:cNvSpPr txBox="1"/>
          <p:nvPr/>
        </p:nvSpPr>
        <p:spPr>
          <a:xfrm>
            <a:off x="3731526" y="1914735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Venus is the second planet from the Sun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5" name="Google Shape;3945;p31"/>
          <p:cNvSpPr txBox="1"/>
          <p:nvPr/>
        </p:nvSpPr>
        <p:spPr>
          <a:xfrm>
            <a:off x="2289713" y="1914726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6" name="Google Shape;3946;p31"/>
          <p:cNvSpPr txBox="1"/>
          <p:nvPr/>
        </p:nvSpPr>
        <p:spPr>
          <a:xfrm>
            <a:off x="1405325" y="1914726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/02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7" name="Google Shape;3947;p31"/>
          <p:cNvSpPr txBox="1"/>
          <p:nvPr/>
        </p:nvSpPr>
        <p:spPr>
          <a:xfrm>
            <a:off x="3731526" y="2388196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Mars is actually a very cold place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8" name="Google Shape;3948;p31"/>
          <p:cNvSpPr txBox="1"/>
          <p:nvPr/>
        </p:nvSpPr>
        <p:spPr>
          <a:xfrm>
            <a:off x="2289713" y="2388188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9" name="Google Shape;3949;p31"/>
          <p:cNvSpPr txBox="1"/>
          <p:nvPr/>
        </p:nvSpPr>
        <p:spPr>
          <a:xfrm>
            <a:off x="1405325" y="2388188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/03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0" name="Google Shape;3950;p31"/>
          <p:cNvSpPr txBox="1"/>
          <p:nvPr/>
        </p:nvSpPr>
        <p:spPr>
          <a:xfrm>
            <a:off x="3731526" y="2861656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It’s the biggest planet of them all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1" name="Google Shape;3951;p31"/>
          <p:cNvSpPr txBox="1"/>
          <p:nvPr/>
        </p:nvSpPr>
        <p:spPr>
          <a:xfrm>
            <a:off x="2289713" y="2861651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2" name="Google Shape;3952;p31"/>
          <p:cNvSpPr txBox="1"/>
          <p:nvPr/>
        </p:nvSpPr>
        <p:spPr>
          <a:xfrm>
            <a:off x="1405325" y="2861651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/04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3" name="Google Shape;3953;p31"/>
          <p:cNvSpPr txBox="1"/>
          <p:nvPr/>
        </p:nvSpPr>
        <p:spPr>
          <a:xfrm>
            <a:off x="3731526" y="3335117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It’s composed of hydrogen and helium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4" name="Google Shape;3954;p31"/>
          <p:cNvSpPr txBox="1"/>
          <p:nvPr/>
        </p:nvSpPr>
        <p:spPr>
          <a:xfrm>
            <a:off x="2289713" y="3335113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5" name="Google Shape;3955;p31"/>
          <p:cNvSpPr txBox="1"/>
          <p:nvPr/>
        </p:nvSpPr>
        <p:spPr>
          <a:xfrm>
            <a:off x="1405325" y="3335113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/05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6" name="Google Shape;3956;p31"/>
          <p:cNvSpPr txBox="1"/>
          <p:nvPr/>
        </p:nvSpPr>
        <p:spPr>
          <a:xfrm>
            <a:off x="3731526" y="3808577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Neptune is far away from Earth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7" name="Google Shape;3957;p31"/>
          <p:cNvSpPr txBox="1"/>
          <p:nvPr/>
        </p:nvSpPr>
        <p:spPr>
          <a:xfrm>
            <a:off x="2289713" y="3808576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8" name="Google Shape;3958;p31"/>
          <p:cNvSpPr txBox="1"/>
          <p:nvPr/>
        </p:nvSpPr>
        <p:spPr>
          <a:xfrm>
            <a:off x="1405325" y="3808576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/06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9" name="Google Shape;3959;p31"/>
          <p:cNvSpPr/>
          <p:nvPr/>
        </p:nvSpPr>
        <p:spPr>
          <a:xfrm>
            <a:off x="840475" y="1495702"/>
            <a:ext cx="365705" cy="365753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960" name="Google Shape;3960;p31"/>
          <p:cNvSpPr/>
          <p:nvPr/>
        </p:nvSpPr>
        <p:spPr>
          <a:xfrm>
            <a:off x="840474" y="1969175"/>
            <a:ext cx="365705" cy="365705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961" name="Google Shape;3961;p31"/>
          <p:cNvSpPr/>
          <p:nvPr/>
        </p:nvSpPr>
        <p:spPr>
          <a:xfrm>
            <a:off x="840475" y="2442602"/>
            <a:ext cx="365705" cy="365753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962" name="Google Shape;3962;p31"/>
          <p:cNvSpPr/>
          <p:nvPr/>
        </p:nvSpPr>
        <p:spPr>
          <a:xfrm>
            <a:off x="840474" y="2916075"/>
            <a:ext cx="365705" cy="365705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963" name="Google Shape;3963;p31"/>
          <p:cNvSpPr/>
          <p:nvPr/>
        </p:nvSpPr>
        <p:spPr>
          <a:xfrm>
            <a:off x="840474" y="3389564"/>
            <a:ext cx="365705" cy="365705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964" name="Google Shape;3964;p31"/>
          <p:cNvSpPr/>
          <p:nvPr/>
        </p:nvSpPr>
        <p:spPr>
          <a:xfrm>
            <a:off x="840475" y="3863000"/>
            <a:ext cx="365705" cy="365753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4146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7" name="Google Shape;3897;p30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3898" name="Google Shape;3898;p30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99" name="Google Shape;3899;p30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00" name="Google Shape;3900;p30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3901" name="Google Shape;3901;p30"/>
          <p:cNvGrpSpPr/>
          <p:nvPr/>
        </p:nvGrpSpPr>
        <p:grpSpPr>
          <a:xfrm>
            <a:off x="1289856" y="1712745"/>
            <a:ext cx="722733" cy="609229"/>
            <a:chOff x="1665363" y="1706700"/>
            <a:chExt cx="578325" cy="487500"/>
          </a:xfrm>
        </p:grpSpPr>
        <p:sp>
          <p:nvSpPr>
            <p:cNvPr id="3902" name="Google Shape;3902;p30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30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4" name="Google Shape;3904;p30"/>
          <p:cNvSpPr txBox="1">
            <a:spLocks noGrp="1"/>
          </p:cNvSpPr>
          <p:nvPr>
            <p:ph type="title" idx="4294967295"/>
          </p:nvPr>
        </p:nvSpPr>
        <p:spPr>
          <a:xfrm flipH="1">
            <a:off x="1289723" y="1712710"/>
            <a:ext cx="7230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75%</a:t>
            </a:r>
            <a:endParaRPr sz="2200"/>
          </a:p>
        </p:txBody>
      </p:sp>
      <p:sp>
        <p:nvSpPr>
          <p:cNvPr id="3905" name="Google Shape;3905;p30"/>
          <p:cNvSpPr txBox="1"/>
          <p:nvPr/>
        </p:nvSpPr>
        <p:spPr>
          <a:xfrm>
            <a:off x="2331888" y="1900988"/>
            <a:ext cx="2037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the smallest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06" name="Google Shape;3906;p30"/>
          <p:cNvSpPr txBox="1"/>
          <p:nvPr/>
        </p:nvSpPr>
        <p:spPr>
          <a:xfrm>
            <a:off x="2331888" y="1608038"/>
            <a:ext cx="2037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3907" name="Google Shape;3907;p30"/>
          <p:cNvGrpSpPr/>
          <p:nvPr/>
        </p:nvGrpSpPr>
        <p:grpSpPr>
          <a:xfrm>
            <a:off x="4774956" y="1712745"/>
            <a:ext cx="722733" cy="609229"/>
            <a:chOff x="1665363" y="1706700"/>
            <a:chExt cx="578325" cy="487500"/>
          </a:xfrm>
        </p:grpSpPr>
        <p:sp>
          <p:nvSpPr>
            <p:cNvPr id="3908" name="Google Shape;3908;p30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30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10" name="Google Shape;3910;p30"/>
          <p:cNvSpPr txBox="1">
            <a:spLocks noGrp="1"/>
          </p:cNvSpPr>
          <p:nvPr>
            <p:ph type="title" idx="4294967295"/>
          </p:nvPr>
        </p:nvSpPr>
        <p:spPr>
          <a:xfrm flipH="1">
            <a:off x="4774823" y="1712710"/>
            <a:ext cx="7230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90%</a:t>
            </a:r>
            <a:endParaRPr sz="2200"/>
          </a:p>
        </p:txBody>
      </p:sp>
      <p:sp>
        <p:nvSpPr>
          <p:cNvPr id="3911" name="Google Shape;3911;p30"/>
          <p:cNvSpPr txBox="1"/>
          <p:nvPr/>
        </p:nvSpPr>
        <p:spPr>
          <a:xfrm>
            <a:off x="5816988" y="1900988"/>
            <a:ext cx="2037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has a beautiful name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12" name="Google Shape;3912;p30"/>
          <p:cNvSpPr txBox="1"/>
          <p:nvPr/>
        </p:nvSpPr>
        <p:spPr>
          <a:xfrm>
            <a:off x="5816988" y="1608038"/>
            <a:ext cx="2037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3913" name="Google Shape;3913;p30"/>
          <p:cNvCxnSpPr>
            <a:stCxn id="3914" idx="1"/>
          </p:cNvCxnSpPr>
          <p:nvPr/>
        </p:nvCxnSpPr>
        <p:spPr>
          <a:xfrm>
            <a:off x="1289731" y="2651975"/>
            <a:ext cx="2922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14" name="Google Shape;3914;p30"/>
          <p:cNvSpPr/>
          <p:nvPr/>
        </p:nvSpPr>
        <p:spPr>
          <a:xfrm>
            <a:off x="1289731" y="2584625"/>
            <a:ext cx="21720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15" name="Google Shape;3915;p30"/>
          <p:cNvCxnSpPr>
            <a:stCxn id="3916" idx="1"/>
          </p:cNvCxnSpPr>
          <p:nvPr/>
        </p:nvCxnSpPr>
        <p:spPr>
          <a:xfrm>
            <a:off x="4781759" y="2651975"/>
            <a:ext cx="2922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16" name="Google Shape;3916;p30"/>
          <p:cNvSpPr/>
          <p:nvPr/>
        </p:nvSpPr>
        <p:spPr>
          <a:xfrm>
            <a:off x="4781759" y="2584625"/>
            <a:ext cx="24855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17" name="Google Shape;3917;p30"/>
          <p:cNvGrpSpPr/>
          <p:nvPr/>
        </p:nvGrpSpPr>
        <p:grpSpPr>
          <a:xfrm>
            <a:off x="1289856" y="3104365"/>
            <a:ext cx="722733" cy="609229"/>
            <a:chOff x="1665363" y="1706700"/>
            <a:chExt cx="578325" cy="487500"/>
          </a:xfrm>
        </p:grpSpPr>
        <p:sp>
          <p:nvSpPr>
            <p:cNvPr id="3918" name="Google Shape;3918;p30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30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0" name="Google Shape;3920;p30"/>
          <p:cNvSpPr txBox="1">
            <a:spLocks noGrp="1"/>
          </p:cNvSpPr>
          <p:nvPr>
            <p:ph type="title" idx="4294967295"/>
          </p:nvPr>
        </p:nvSpPr>
        <p:spPr>
          <a:xfrm flipH="1">
            <a:off x="1289723" y="3109051"/>
            <a:ext cx="7230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50%</a:t>
            </a:r>
            <a:endParaRPr sz="2200"/>
          </a:p>
        </p:txBody>
      </p:sp>
      <p:sp>
        <p:nvSpPr>
          <p:cNvPr id="3921" name="Google Shape;3921;p30"/>
          <p:cNvSpPr txBox="1"/>
          <p:nvPr/>
        </p:nvSpPr>
        <p:spPr>
          <a:xfrm>
            <a:off x="2331888" y="3294986"/>
            <a:ext cx="2037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Mars is actually cold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22" name="Google Shape;3922;p30"/>
          <p:cNvSpPr txBox="1"/>
          <p:nvPr/>
        </p:nvSpPr>
        <p:spPr>
          <a:xfrm>
            <a:off x="2331888" y="3002035"/>
            <a:ext cx="2037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3923" name="Google Shape;3923;p30"/>
          <p:cNvGrpSpPr/>
          <p:nvPr/>
        </p:nvGrpSpPr>
        <p:grpSpPr>
          <a:xfrm>
            <a:off x="4774956" y="3104365"/>
            <a:ext cx="722733" cy="609229"/>
            <a:chOff x="1665363" y="1706700"/>
            <a:chExt cx="578325" cy="487500"/>
          </a:xfrm>
        </p:grpSpPr>
        <p:sp>
          <p:nvSpPr>
            <p:cNvPr id="3924" name="Google Shape;3924;p30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30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26" name="Google Shape;3926;p30"/>
          <p:cNvSpPr txBox="1">
            <a:spLocks noGrp="1"/>
          </p:cNvSpPr>
          <p:nvPr>
            <p:ph type="title" idx="4294967295"/>
          </p:nvPr>
        </p:nvSpPr>
        <p:spPr>
          <a:xfrm flipH="1">
            <a:off x="4774823" y="3109051"/>
            <a:ext cx="723000" cy="6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25%</a:t>
            </a:r>
            <a:endParaRPr sz="2200"/>
          </a:p>
        </p:txBody>
      </p:sp>
      <p:sp>
        <p:nvSpPr>
          <p:cNvPr id="3927" name="Google Shape;3927;p30"/>
          <p:cNvSpPr txBox="1"/>
          <p:nvPr/>
        </p:nvSpPr>
        <p:spPr>
          <a:xfrm>
            <a:off x="5816988" y="3294986"/>
            <a:ext cx="2037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the biggest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28" name="Google Shape;3928;p30"/>
          <p:cNvSpPr txBox="1"/>
          <p:nvPr/>
        </p:nvSpPr>
        <p:spPr>
          <a:xfrm>
            <a:off x="5816988" y="3002035"/>
            <a:ext cx="2037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3929" name="Google Shape;3929;p30"/>
          <p:cNvCxnSpPr>
            <a:stCxn id="3930" idx="1"/>
          </p:cNvCxnSpPr>
          <p:nvPr/>
        </p:nvCxnSpPr>
        <p:spPr>
          <a:xfrm>
            <a:off x="1289712" y="4045974"/>
            <a:ext cx="2922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30" name="Google Shape;3930;p30"/>
          <p:cNvSpPr/>
          <p:nvPr/>
        </p:nvSpPr>
        <p:spPr>
          <a:xfrm>
            <a:off x="1289712" y="3978624"/>
            <a:ext cx="1433100" cy="13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31" name="Google Shape;3931;p30"/>
          <p:cNvCxnSpPr>
            <a:stCxn id="3932" idx="1"/>
          </p:cNvCxnSpPr>
          <p:nvPr/>
        </p:nvCxnSpPr>
        <p:spPr>
          <a:xfrm>
            <a:off x="4781751" y="4045974"/>
            <a:ext cx="2922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32" name="Google Shape;3932;p30"/>
          <p:cNvSpPr/>
          <p:nvPr/>
        </p:nvSpPr>
        <p:spPr>
          <a:xfrm>
            <a:off x="4781751" y="3978624"/>
            <a:ext cx="947700" cy="13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9" name="Google Shape;3969;p32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3970" name="Google Shape;3970;p32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71" name="Google Shape;3971;p32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72" name="Google Shape;3972;p32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3973" name="Google Shape;3973;p32"/>
          <p:cNvGrpSpPr/>
          <p:nvPr/>
        </p:nvGrpSpPr>
        <p:grpSpPr>
          <a:xfrm>
            <a:off x="1704037" y="2922394"/>
            <a:ext cx="365777" cy="340219"/>
            <a:chOff x="3281338" y="3217425"/>
            <a:chExt cx="520975" cy="488750"/>
          </a:xfrm>
        </p:grpSpPr>
        <p:sp>
          <p:nvSpPr>
            <p:cNvPr id="3974" name="Google Shape;3974;p32"/>
            <p:cNvSpPr/>
            <p:nvPr/>
          </p:nvSpPr>
          <p:spPr>
            <a:xfrm>
              <a:off x="3474738" y="3492350"/>
              <a:ext cx="317625" cy="203400"/>
            </a:xfrm>
            <a:custGeom>
              <a:avLst/>
              <a:gdLst/>
              <a:ahLst/>
              <a:cxnLst/>
              <a:rect l="l" t="t" r="r" b="b"/>
              <a:pathLst>
                <a:path w="12705" h="8136" extrusionOk="0">
                  <a:moveTo>
                    <a:pt x="11922" y="0"/>
                  </a:moveTo>
                  <a:cubicBezTo>
                    <a:pt x="11911" y="0"/>
                    <a:pt x="11900" y="1"/>
                    <a:pt x="11889" y="1"/>
                  </a:cubicBezTo>
                  <a:lnTo>
                    <a:pt x="0" y="1"/>
                  </a:lnTo>
                  <a:lnTo>
                    <a:pt x="0" y="8136"/>
                  </a:lnTo>
                  <a:lnTo>
                    <a:pt x="11889" y="8136"/>
                  </a:lnTo>
                  <a:cubicBezTo>
                    <a:pt x="12344" y="8136"/>
                    <a:pt x="12705" y="7775"/>
                    <a:pt x="12705" y="7320"/>
                  </a:cubicBezTo>
                  <a:lnTo>
                    <a:pt x="12705" y="816"/>
                  </a:lnTo>
                  <a:cubicBezTo>
                    <a:pt x="12705" y="372"/>
                    <a:pt x="12361" y="0"/>
                    <a:pt x="11922" y="0"/>
                  </a:cubicBez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32"/>
            <p:cNvSpPr/>
            <p:nvPr/>
          </p:nvSpPr>
          <p:spPr>
            <a:xfrm>
              <a:off x="3474738" y="3227375"/>
              <a:ext cx="317625" cy="203875"/>
            </a:xfrm>
            <a:custGeom>
              <a:avLst/>
              <a:gdLst/>
              <a:ahLst/>
              <a:cxnLst/>
              <a:rect l="l" t="t" r="r" b="b"/>
              <a:pathLst>
                <a:path w="12705" h="8155" extrusionOk="0">
                  <a:moveTo>
                    <a:pt x="0" y="1"/>
                  </a:moveTo>
                  <a:lnTo>
                    <a:pt x="0" y="8154"/>
                  </a:lnTo>
                  <a:lnTo>
                    <a:pt x="11889" y="8154"/>
                  </a:lnTo>
                  <a:cubicBezTo>
                    <a:pt x="12344" y="8154"/>
                    <a:pt x="12705" y="7775"/>
                    <a:pt x="12705" y="7339"/>
                  </a:cubicBezTo>
                  <a:lnTo>
                    <a:pt x="12705" y="816"/>
                  </a:lnTo>
                  <a:cubicBezTo>
                    <a:pt x="12705" y="361"/>
                    <a:pt x="12344" y="1"/>
                    <a:pt x="11889" y="1"/>
                  </a:cubicBez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32"/>
            <p:cNvSpPr/>
            <p:nvPr/>
          </p:nvSpPr>
          <p:spPr>
            <a:xfrm>
              <a:off x="3694688" y="3288525"/>
              <a:ext cx="47300" cy="40650"/>
            </a:xfrm>
            <a:custGeom>
              <a:avLst/>
              <a:gdLst/>
              <a:ahLst/>
              <a:cxnLst/>
              <a:rect l="l" t="t" r="r" b="b"/>
              <a:pathLst>
                <a:path w="1892" h="1626" extrusionOk="0">
                  <a:moveTo>
                    <a:pt x="838" y="0"/>
                  </a:moveTo>
                  <a:cubicBezTo>
                    <a:pt x="831" y="0"/>
                    <a:pt x="823" y="0"/>
                    <a:pt x="816" y="1"/>
                  </a:cubicBezTo>
                  <a:cubicBezTo>
                    <a:pt x="361" y="1"/>
                    <a:pt x="0" y="361"/>
                    <a:pt x="0" y="816"/>
                  </a:cubicBezTo>
                  <a:cubicBezTo>
                    <a:pt x="0" y="1303"/>
                    <a:pt x="399" y="1625"/>
                    <a:pt x="815" y="1625"/>
                  </a:cubicBezTo>
                  <a:cubicBezTo>
                    <a:pt x="1015" y="1625"/>
                    <a:pt x="1219" y="1551"/>
                    <a:pt x="1385" y="1385"/>
                  </a:cubicBezTo>
                  <a:cubicBezTo>
                    <a:pt x="1891" y="878"/>
                    <a:pt x="1544" y="0"/>
                    <a:pt x="838" y="0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32"/>
            <p:cNvSpPr/>
            <p:nvPr/>
          </p:nvSpPr>
          <p:spPr>
            <a:xfrm>
              <a:off x="3613163" y="3288525"/>
              <a:ext cx="47275" cy="40650"/>
            </a:xfrm>
            <a:custGeom>
              <a:avLst/>
              <a:gdLst/>
              <a:ahLst/>
              <a:cxnLst/>
              <a:rect l="l" t="t" r="r" b="b"/>
              <a:pathLst>
                <a:path w="1891" h="1626" extrusionOk="0">
                  <a:moveTo>
                    <a:pt x="838" y="0"/>
                  </a:moveTo>
                  <a:cubicBezTo>
                    <a:pt x="831" y="0"/>
                    <a:pt x="823" y="0"/>
                    <a:pt x="815" y="1"/>
                  </a:cubicBezTo>
                  <a:cubicBezTo>
                    <a:pt x="360" y="1"/>
                    <a:pt x="0" y="361"/>
                    <a:pt x="0" y="816"/>
                  </a:cubicBezTo>
                  <a:cubicBezTo>
                    <a:pt x="0" y="1303"/>
                    <a:pt x="398" y="1625"/>
                    <a:pt x="814" y="1625"/>
                  </a:cubicBezTo>
                  <a:cubicBezTo>
                    <a:pt x="1014" y="1625"/>
                    <a:pt x="1218" y="1551"/>
                    <a:pt x="1384" y="1385"/>
                  </a:cubicBezTo>
                  <a:cubicBezTo>
                    <a:pt x="1891" y="878"/>
                    <a:pt x="1543" y="0"/>
                    <a:pt x="838" y="0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32"/>
            <p:cNvSpPr/>
            <p:nvPr/>
          </p:nvSpPr>
          <p:spPr>
            <a:xfrm>
              <a:off x="3613163" y="3553050"/>
              <a:ext cx="47425" cy="41075"/>
            </a:xfrm>
            <a:custGeom>
              <a:avLst/>
              <a:gdLst/>
              <a:ahLst/>
              <a:cxnLst/>
              <a:rect l="l" t="t" r="r" b="b"/>
              <a:pathLst>
                <a:path w="1897" h="1643" extrusionOk="0">
                  <a:moveTo>
                    <a:pt x="815" y="0"/>
                  </a:moveTo>
                  <a:cubicBezTo>
                    <a:pt x="360" y="0"/>
                    <a:pt x="0" y="379"/>
                    <a:pt x="0" y="815"/>
                  </a:cubicBezTo>
                  <a:cubicBezTo>
                    <a:pt x="0" y="1316"/>
                    <a:pt x="400" y="1643"/>
                    <a:pt x="817" y="1643"/>
                  </a:cubicBezTo>
                  <a:cubicBezTo>
                    <a:pt x="1016" y="1643"/>
                    <a:pt x="1219" y="1569"/>
                    <a:pt x="1384" y="1403"/>
                  </a:cubicBezTo>
                  <a:cubicBezTo>
                    <a:pt x="1896" y="891"/>
                    <a:pt x="1536" y="0"/>
                    <a:pt x="815" y="0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32"/>
            <p:cNvSpPr/>
            <p:nvPr/>
          </p:nvSpPr>
          <p:spPr>
            <a:xfrm>
              <a:off x="3531613" y="3288525"/>
              <a:ext cx="47425" cy="40650"/>
            </a:xfrm>
            <a:custGeom>
              <a:avLst/>
              <a:gdLst/>
              <a:ahLst/>
              <a:cxnLst/>
              <a:rect l="l" t="t" r="r" b="b"/>
              <a:pathLst>
                <a:path w="1897" h="1626" extrusionOk="0">
                  <a:moveTo>
                    <a:pt x="816" y="1"/>
                  </a:moveTo>
                  <a:cubicBezTo>
                    <a:pt x="361" y="1"/>
                    <a:pt x="1" y="361"/>
                    <a:pt x="1" y="816"/>
                  </a:cubicBezTo>
                  <a:cubicBezTo>
                    <a:pt x="1" y="1303"/>
                    <a:pt x="399" y="1625"/>
                    <a:pt x="815" y="1625"/>
                  </a:cubicBezTo>
                  <a:cubicBezTo>
                    <a:pt x="1015" y="1625"/>
                    <a:pt x="1219" y="1551"/>
                    <a:pt x="1385" y="1385"/>
                  </a:cubicBezTo>
                  <a:cubicBezTo>
                    <a:pt x="1897" y="873"/>
                    <a:pt x="1537" y="1"/>
                    <a:pt x="816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32"/>
            <p:cNvSpPr/>
            <p:nvPr/>
          </p:nvSpPr>
          <p:spPr>
            <a:xfrm>
              <a:off x="3531613" y="3553050"/>
              <a:ext cx="47425" cy="41075"/>
            </a:xfrm>
            <a:custGeom>
              <a:avLst/>
              <a:gdLst/>
              <a:ahLst/>
              <a:cxnLst/>
              <a:rect l="l" t="t" r="r" b="b"/>
              <a:pathLst>
                <a:path w="1897" h="1643" extrusionOk="0">
                  <a:moveTo>
                    <a:pt x="816" y="0"/>
                  </a:moveTo>
                  <a:cubicBezTo>
                    <a:pt x="361" y="0"/>
                    <a:pt x="1" y="379"/>
                    <a:pt x="1" y="815"/>
                  </a:cubicBezTo>
                  <a:cubicBezTo>
                    <a:pt x="1" y="1316"/>
                    <a:pt x="401" y="1643"/>
                    <a:pt x="818" y="1643"/>
                  </a:cubicBezTo>
                  <a:cubicBezTo>
                    <a:pt x="1017" y="1643"/>
                    <a:pt x="1220" y="1569"/>
                    <a:pt x="1385" y="1403"/>
                  </a:cubicBezTo>
                  <a:cubicBezTo>
                    <a:pt x="1897" y="891"/>
                    <a:pt x="1537" y="0"/>
                    <a:pt x="816" y="0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32"/>
            <p:cNvSpPr/>
            <p:nvPr/>
          </p:nvSpPr>
          <p:spPr>
            <a:xfrm>
              <a:off x="3291288" y="3492375"/>
              <a:ext cx="183475" cy="203375"/>
            </a:xfrm>
            <a:custGeom>
              <a:avLst/>
              <a:gdLst/>
              <a:ahLst/>
              <a:cxnLst/>
              <a:rect l="l" t="t" r="r" b="b"/>
              <a:pathLst>
                <a:path w="7339" h="8135" extrusionOk="0">
                  <a:moveTo>
                    <a:pt x="816" y="0"/>
                  </a:moveTo>
                  <a:cubicBezTo>
                    <a:pt x="361" y="0"/>
                    <a:pt x="0" y="360"/>
                    <a:pt x="0" y="815"/>
                  </a:cubicBezTo>
                  <a:lnTo>
                    <a:pt x="0" y="7319"/>
                  </a:lnTo>
                  <a:cubicBezTo>
                    <a:pt x="0" y="7774"/>
                    <a:pt x="361" y="8135"/>
                    <a:pt x="816" y="8135"/>
                  </a:cubicBezTo>
                  <a:lnTo>
                    <a:pt x="7338" y="8135"/>
                  </a:lnTo>
                  <a:lnTo>
                    <a:pt x="7338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32"/>
            <p:cNvSpPr/>
            <p:nvPr/>
          </p:nvSpPr>
          <p:spPr>
            <a:xfrm>
              <a:off x="3291288" y="3227375"/>
              <a:ext cx="183475" cy="203875"/>
            </a:xfrm>
            <a:custGeom>
              <a:avLst/>
              <a:gdLst/>
              <a:ahLst/>
              <a:cxnLst/>
              <a:rect l="l" t="t" r="r" b="b"/>
              <a:pathLst>
                <a:path w="7339" h="8155" extrusionOk="0">
                  <a:moveTo>
                    <a:pt x="816" y="1"/>
                  </a:moveTo>
                  <a:cubicBezTo>
                    <a:pt x="361" y="1"/>
                    <a:pt x="0" y="361"/>
                    <a:pt x="0" y="816"/>
                  </a:cubicBezTo>
                  <a:lnTo>
                    <a:pt x="0" y="7339"/>
                  </a:lnTo>
                  <a:cubicBezTo>
                    <a:pt x="0" y="7775"/>
                    <a:pt x="361" y="8154"/>
                    <a:pt x="816" y="8154"/>
                  </a:cubicBezTo>
                  <a:lnTo>
                    <a:pt x="7338" y="815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32"/>
            <p:cNvSpPr/>
            <p:nvPr/>
          </p:nvSpPr>
          <p:spPr>
            <a:xfrm>
              <a:off x="3342013" y="3593800"/>
              <a:ext cx="81550" cy="61175"/>
            </a:xfrm>
            <a:custGeom>
              <a:avLst/>
              <a:gdLst/>
              <a:ahLst/>
              <a:cxnLst/>
              <a:rect l="l" t="t" r="r" b="b"/>
              <a:pathLst>
                <a:path w="3262" h="2447" extrusionOk="0">
                  <a:moveTo>
                    <a:pt x="0" y="1"/>
                  </a:moveTo>
                  <a:lnTo>
                    <a:pt x="0" y="2447"/>
                  </a:lnTo>
                  <a:lnTo>
                    <a:pt x="3262" y="2447"/>
                  </a:lnTo>
                  <a:lnTo>
                    <a:pt x="3262" y="1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32"/>
            <p:cNvSpPr/>
            <p:nvPr/>
          </p:nvSpPr>
          <p:spPr>
            <a:xfrm>
              <a:off x="3341538" y="3327400"/>
              <a:ext cx="82975" cy="63075"/>
            </a:xfrm>
            <a:custGeom>
              <a:avLst/>
              <a:gdLst/>
              <a:ahLst/>
              <a:cxnLst/>
              <a:rect l="l" t="t" r="r" b="b"/>
              <a:pathLst>
                <a:path w="3319" h="2523" extrusionOk="0">
                  <a:moveTo>
                    <a:pt x="1650" y="0"/>
                  </a:moveTo>
                  <a:cubicBezTo>
                    <a:pt x="740" y="0"/>
                    <a:pt x="0" y="778"/>
                    <a:pt x="19" y="1707"/>
                  </a:cubicBezTo>
                  <a:lnTo>
                    <a:pt x="19" y="2522"/>
                  </a:lnTo>
                  <a:lnTo>
                    <a:pt x="3281" y="2522"/>
                  </a:lnTo>
                  <a:lnTo>
                    <a:pt x="3281" y="1707"/>
                  </a:lnTo>
                  <a:cubicBezTo>
                    <a:pt x="3318" y="778"/>
                    <a:pt x="2579" y="0"/>
                    <a:pt x="1650" y="0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32"/>
            <p:cNvSpPr/>
            <p:nvPr/>
          </p:nvSpPr>
          <p:spPr>
            <a:xfrm>
              <a:off x="3342013" y="3268150"/>
              <a:ext cx="71600" cy="61275"/>
            </a:xfrm>
            <a:custGeom>
              <a:avLst/>
              <a:gdLst/>
              <a:ahLst/>
              <a:cxnLst/>
              <a:rect l="l" t="t" r="r" b="b"/>
              <a:pathLst>
                <a:path w="2864" h="2451" extrusionOk="0">
                  <a:moveTo>
                    <a:pt x="1631" y="0"/>
                  </a:moveTo>
                  <a:cubicBezTo>
                    <a:pt x="550" y="0"/>
                    <a:pt x="0" y="1309"/>
                    <a:pt x="778" y="2086"/>
                  </a:cubicBezTo>
                  <a:cubicBezTo>
                    <a:pt x="1023" y="2338"/>
                    <a:pt x="1328" y="2450"/>
                    <a:pt x="1628" y="2450"/>
                  </a:cubicBezTo>
                  <a:cubicBezTo>
                    <a:pt x="2256" y="2450"/>
                    <a:pt x="2863" y="1958"/>
                    <a:pt x="2863" y="1214"/>
                  </a:cubicBezTo>
                  <a:cubicBezTo>
                    <a:pt x="2863" y="550"/>
                    <a:pt x="2313" y="0"/>
                    <a:pt x="1631" y="0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32"/>
            <p:cNvSpPr/>
            <p:nvPr/>
          </p:nvSpPr>
          <p:spPr>
            <a:xfrm>
              <a:off x="3528288" y="3380025"/>
              <a:ext cx="23750" cy="20450"/>
            </a:xfrm>
            <a:custGeom>
              <a:avLst/>
              <a:gdLst/>
              <a:ahLst/>
              <a:cxnLst/>
              <a:rect l="l" t="t" r="r" b="b"/>
              <a:pathLst>
                <a:path w="950" h="818" extrusionOk="0">
                  <a:moveTo>
                    <a:pt x="551" y="0"/>
                  </a:moveTo>
                  <a:cubicBezTo>
                    <a:pt x="172" y="0"/>
                    <a:pt x="1" y="436"/>
                    <a:pt x="247" y="702"/>
                  </a:cubicBezTo>
                  <a:cubicBezTo>
                    <a:pt x="334" y="782"/>
                    <a:pt x="437" y="818"/>
                    <a:pt x="539" y="818"/>
                  </a:cubicBezTo>
                  <a:cubicBezTo>
                    <a:pt x="750" y="818"/>
                    <a:pt x="949" y="661"/>
                    <a:pt x="949" y="417"/>
                  </a:cubicBezTo>
                  <a:cubicBezTo>
                    <a:pt x="949" y="190"/>
                    <a:pt x="759" y="0"/>
                    <a:pt x="551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32"/>
            <p:cNvSpPr/>
            <p:nvPr/>
          </p:nvSpPr>
          <p:spPr>
            <a:xfrm>
              <a:off x="3528288" y="3645000"/>
              <a:ext cx="23750" cy="20200"/>
            </a:xfrm>
            <a:custGeom>
              <a:avLst/>
              <a:gdLst/>
              <a:ahLst/>
              <a:cxnLst/>
              <a:rect l="l" t="t" r="r" b="b"/>
              <a:pathLst>
                <a:path w="950" h="808" extrusionOk="0">
                  <a:moveTo>
                    <a:pt x="551" y="1"/>
                  </a:moveTo>
                  <a:cubicBezTo>
                    <a:pt x="172" y="1"/>
                    <a:pt x="1" y="437"/>
                    <a:pt x="247" y="683"/>
                  </a:cubicBezTo>
                  <a:cubicBezTo>
                    <a:pt x="334" y="769"/>
                    <a:pt x="438" y="808"/>
                    <a:pt x="539" y="808"/>
                  </a:cubicBezTo>
                  <a:cubicBezTo>
                    <a:pt x="750" y="808"/>
                    <a:pt x="949" y="642"/>
                    <a:pt x="949" y="399"/>
                  </a:cubicBezTo>
                  <a:cubicBezTo>
                    <a:pt x="949" y="171"/>
                    <a:pt x="759" y="1"/>
                    <a:pt x="55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32"/>
            <p:cNvSpPr/>
            <p:nvPr/>
          </p:nvSpPr>
          <p:spPr>
            <a:xfrm>
              <a:off x="3328263" y="3257725"/>
              <a:ext cx="109525" cy="142700"/>
            </a:xfrm>
            <a:custGeom>
              <a:avLst/>
              <a:gdLst/>
              <a:ahLst/>
              <a:cxnLst/>
              <a:rect l="l" t="t" r="r" b="b"/>
              <a:pathLst>
                <a:path w="4381" h="5708" extrusionOk="0">
                  <a:moveTo>
                    <a:pt x="2181" y="815"/>
                  </a:moveTo>
                  <a:cubicBezTo>
                    <a:pt x="2920" y="815"/>
                    <a:pt x="3281" y="1707"/>
                    <a:pt x="2769" y="2219"/>
                  </a:cubicBezTo>
                  <a:cubicBezTo>
                    <a:pt x="2603" y="2384"/>
                    <a:pt x="2398" y="2458"/>
                    <a:pt x="2197" y="2458"/>
                  </a:cubicBezTo>
                  <a:cubicBezTo>
                    <a:pt x="1774" y="2458"/>
                    <a:pt x="1365" y="2131"/>
                    <a:pt x="1365" y="1631"/>
                  </a:cubicBezTo>
                  <a:cubicBezTo>
                    <a:pt x="1365" y="1195"/>
                    <a:pt x="1745" y="815"/>
                    <a:pt x="2181" y="815"/>
                  </a:cubicBezTo>
                  <a:close/>
                  <a:moveTo>
                    <a:pt x="2181" y="3205"/>
                  </a:moveTo>
                  <a:cubicBezTo>
                    <a:pt x="2882" y="3205"/>
                    <a:pt x="3432" y="3792"/>
                    <a:pt x="3394" y="4494"/>
                  </a:cubicBezTo>
                  <a:lnTo>
                    <a:pt x="3394" y="4892"/>
                  </a:lnTo>
                  <a:lnTo>
                    <a:pt x="967" y="4892"/>
                  </a:lnTo>
                  <a:lnTo>
                    <a:pt x="967" y="4494"/>
                  </a:lnTo>
                  <a:cubicBezTo>
                    <a:pt x="929" y="3792"/>
                    <a:pt x="1479" y="3205"/>
                    <a:pt x="2181" y="3205"/>
                  </a:cubicBezTo>
                  <a:close/>
                  <a:moveTo>
                    <a:pt x="2181" y="0"/>
                  </a:moveTo>
                  <a:cubicBezTo>
                    <a:pt x="721" y="0"/>
                    <a:pt x="0" y="1783"/>
                    <a:pt x="1043" y="2806"/>
                  </a:cubicBezTo>
                  <a:cubicBezTo>
                    <a:pt x="493" y="3186"/>
                    <a:pt x="152" y="3811"/>
                    <a:pt x="152" y="4494"/>
                  </a:cubicBezTo>
                  <a:lnTo>
                    <a:pt x="152" y="5309"/>
                  </a:lnTo>
                  <a:cubicBezTo>
                    <a:pt x="152" y="5537"/>
                    <a:pt x="342" y="5708"/>
                    <a:pt x="550" y="5708"/>
                  </a:cubicBezTo>
                  <a:lnTo>
                    <a:pt x="3812" y="5708"/>
                  </a:lnTo>
                  <a:cubicBezTo>
                    <a:pt x="4039" y="5708"/>
                    <a:pt x="4229" y="5537"/>
                    <a:pt x="4229" y="5309"/>
                  </a:cubicBezTo>
                  <a:lnTo>
                    <a:pt x="4229" y="4494"/>
                  </a:lnTo>
                  <a:cubicBezTo>
                    <a:pt x="4229" y="3811"/>
                    <a:pt x="3887" y="3186"/>
                    <a:pt x="3319" y="2806"/>
                  </a:cubicBezTo>
                  <a:cubicBezTo>
                    <a:pt x="4380" y="1783"/>
                    <a:pt x="3641" y="0"/>
                    <a:pt x="2181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32"/>
            <p:cNvSpPr/>
            <p:nvPr/>
          </p:nvSpPr>
          <p:spPr>
            <a:xfrm>
              <a:off x="3511238" y="3278000"/>
              <a:ext cx="71125" cy="61275"/>
            </a:xfrm>
            <a:custGeom>
              <a:avLst/>
              <a:gdLst/>
              <a:ahLst/>
              <a:cxnLst/>
              <a:rect l="l" t="t" r="r" b="b"/>
              <a:pathLst>
                <a:path w="2845" h="2451" extrusionOk="0">
                  <a:moveTo>
                    <a:pt x="1625" y="828"/>
                  </a:moveTo>
                  <a:cubicBezTo>
                    <a:pt x="1830" y="828"/>
                    <a:pt x="2029" y="994"/>
                    <a:pt x="2029" y="1237"/>
                  </a:cubicBezTo>
                  <a:cubicBezTo>
                    <a:pt x="2029" y="1465"/>
                    <a:pt x="1859" y="1635"/>
                    <a:pt x="1631" y="1635"/>
                  </a:cubicBezTo>
                  <a:cubicBezTo>
                    <a:pt x="1271" y="1635"/>
                    <a:pt x="1081" y="1199"/>
                    <a:pt x="1347" y="953"/>
                  </a:cubicBezTo>
                  <a:cubicBezTo>
                    <a:pt x="1427" y="866"/>
                    <a:pt x="1527" y="828"/>
                    <a:pt x="1625" y="828"/>
                  </a:cubicBezTo>
                  <a:close/>
                  <a:moveTo>
                    <a:pt x="1618" y="1"/>
                  </a:moveTo>
                  <a:cubicBezTo>
                    <a:pt x="1317" y="1"/>
                    <a:pt x="1010" y="113"/>
                    <a:pt x="759" y="365"/>
                  </a:cubicBezTo>
                  <a:cubicBezTo>
                    <a:pt x="0" y="1142"/>
                    <a:pt x="531" y="2451"/>
                    <a:pt x="1631" y="2451"/>
                  </a:cubicBezTo>
                  <a:cubicBezTo>
                    <a:pt x="2314" y="2451"/>
                    <a:pt x="2845" y="1901"/>
                    <a:pt x="2845" y="1237"/>
                  </a:cubicBezTo>
                  <a:cubicBezTo>
                    <a:pt x="2845" y="493"/>
                    <a:pt x="2246" y="1"/>
                    <a:pt x="1618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32"/>
            <p:cNvSpPr/>
            <p:nvPr/>
          </p:nvSpPr>
          <p:spPr>
            <a:xfrm>
              <a:off x="3602713" y="3278000"/>
              <a:ext cx="71625" cy="61275"/>
            </a:xfrm>
            <a:custGeom>
              <a:avLst/>
              <a:gdLst/>
              <a:ahLst/>
              <a:cxnLst/>
              <a:rect l="l" t="t" r="r" b="b"/>
              <a:pathLst>
                <a:path w="2865" h="2451" extrusionOk="0">
                  <a:moveTo>
                    <a:pt x="1233" y="820"/>
                  </a:moveTo>
                  <a:cubicBezTo>
                    <a:pt x="1594" y="820"/>
                    <a:pt x="1783" y="1256"/>
                    <a:pt x="1518" y="1521"/>
                  </a:cubicBezTo>
                  <a:cubicBezTo>
                    <a:pt x="1438" y="1608"/>
                    <a:pt x="1336" y="1646"/>
                    <a:pt x="1235" y="1646"/>
                  </a:cubicBezTo>
                  <a:cubicBezTo>
                    <a:pt x="1024" y="1646"/>
                    <a:pt x="816" y="1480"/>
                    <a:pt x="816" y="1237"/>
                  </a:cubicBezTo>
                  <a:cubicBezTo>
                    <a:pt x="816" y="1009"/>
                    <a:pt x="1006" y="820"/>
                    <a:pt x="1233" y="820"/>
                  </a:cubicBezTo>
                  <a:close/>
                  <a:moveTo>
                    <a:pt x="1236" y="1"/>
                  </a:moveTo>
                  <a:cubicBezTo>
                    <a:pt x="608" y="1"/>
                    <a:pt x="1" y="493"/>
                    <a:pt x="1" y="1237"/>
                  </a:cubicBezTo>
                  <a:cubicBezTo>
                    <a:pt x="1" y="1901"/>
                    <a:pt x="551" y="2451"/>
                    <a:pt x="1233" y="2451"/>
                  </a:cubicBezTo>
                  <a:cubicBezTo>
                    <a:pt x="2314" y="2451"/>
                    <a:pt x="2864" y="1142"/>
                    <a:pt x="2087" y="365"/>
                  </a:cubicBezTo>
                  <a:cubicBezTo>
                    <a:pt x="1841" y="113"/>
                    <a:pt x="1536" y="1"/>
                    <a:pt x="123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32"/>
            <p:cNvSpPr/>
            <p:nvPr/>
          </p:nvSpPr>
          <p:spPr>
            <a:xfrm>
              <a:off x="3673838" y="3278100"/>
              <a:ext cx="71600" cy="61275"/>
            </a:xfrm>
            <a:custGeom>
              <a:avLst/>
              <a:gdLst/>
              <a:ahLst/>
              <a:cxnLst/>
              <a:rect l="l" t="t" r="r" b="b"/>
              <a:pathLst>
                <a:path w="2864" h="2451" extrusionOk="0">
                  <a:moveTo>
                    <a:pt x="1638" y="824"/>
                  </a:moveTo>
                  <a:cubicBezTo>
                    <a:pt x="1849" y="824"/>
                    <a:pt x="2048" y="990"/>
                    <a:pt x="2048" y="1233"/>
                  </a:cubicBezTo>
                  <a:cubicBezTo>
                    <a:pt x="2048" y="1461"/>
                    <a:pt x="1858" y="1631"/>
                    <a:pt x="1650" y="1631"/>
                  </a:cubicBezTo>
                  <a:cubicBezTo>
                    <a:pt x="1271" y="1631"/>
                    <a:pt x="1100" y="1195"/>
                    <a:pt x="1346" y="949"/>
                  </a:cubicBezTo>
                  <a:cubicBezTo>
                    <a:pt x="1433" y="862"/>
                    <a:pt x="1537" y="824"/>
                    <a:pt x="1638" y="824"/>
                  </a:cubicBezTo>
                  <a:close/>
                  <a:moveTo>
                    <a:pt x="1650" y="0"/>
                  </a:moveTo>
                  <a:cubicBezTo>
                    <a:pt x="550" y="0"/>
                    <a:pt x="0" y="1328"/>
                    <a:pt x="778" y="2086"/>
                  </a:cubicBezTo>
                  <a:cubicBezTo>
                    <a:pt x="1030" y="2338"/>
                    <a:pt x="1338" y="2451"/>
                    <a:pt x="1639" y="2451"/>
                  </a:cubicBezTo>
                  <a:cubicBezTo>
                    <a:pt x="2266" y="2451"/>
                    <a:pt x="2863" y="1963"/>
                    <a:pt x="2863" y="1233"/>
                  </a:cubicBezTo>
                  <a:cubicBezTo>
                    <a:pt x="2863" y="550"/>
                    <a:pt x="2313" y="0"/>
                    <a:pt x="165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32"/>
            <p:cNvSpPr/>
            <p:nvPr/>
          </p:nvSpPr>
          <p:spPr>
            <a:xfrm>
              <a:off x="3332038" y="3524125"/>
              <a:ext cx="101950" cy="141275"/>
            </a:xfrm>
            <a:custGeom>
              <a:avLst/>
              <a:gdLst/>
              <a:ahLst/>
              <a:cxnLst/>
              <a:rect l="l" t="t" r="r" b="b"/>
              <a:pathLst>
                <a:path w="4078" h="5651" extrusionOk="0">
                  <a:moveTo>
                    <a:pt x="2030" y="806"/>
                  </a:moveTo>
                  <a:cubicBezTo>
                    <a:pt x="2423" y="806"/>
                    <a:pt x="2817" y="1062"/>
                    <a:pt x="2845" y="1574"/>
                  </a:cubicBezTo>
                  <a:lnTo>
                    <a:pt x="2845" y="2390"/>
                  </a:lnTo>
                  <a:lnTo>
                    <a:pt x="1214" y="2390"/>
                  </a:lnTo>
                  <a:lnTo>
                    <a:pt x="1214" y="1574"/>
                  </a:lnTo>
                  <a:cubicBezTo>
                    <a:pt x="1243" y="1062"/>
                    <a:pt x="1636" y="806"/>
                    <a:pt x="2030" y="806"/>
                  </a:cubicBezTo>
                  <a:close/>
                  <a:moveTo>
                    <a:pt x="3243" y="3205"/>
                  </a:moveTo>
                  <a:lnTo>
                    <a:pt x="3243" y="4836"/>
                  </a:lnTo>
                  <a:lnTo>
                    <a:pt x="816" y="4836"/>
                  </a:lnTo>
                  <a:lnTo>
                    <a:pt x="816" y="3205"/>
                  </a:lnTo>
                  <a:close/>
                  <a:moveTo>
                    <a:pt x="2030" y="0"/>
                  </a:moveTo>
                  <a:cubicBezTo>
                    <a:pt x="1158" y="0"/>
                    <a:pt x="437" y="702"/>
                    <a:pt x="399" y="1574"/>
                  </a:cubicBezTo>
                  <a:lnTo>
                    <a:pt x="399" y="2390"/>
                  </a:lnTo>
                  <a:cubicBezTo>
                    <a:pt x="191" y="2390"/>
                    <a:pt x="1" y="2579"/>
                    <a:pt x="1" y="2788"/>
                  </a:cubicBezTo>
                  <a:lnTo>
                    <a:pt x="1" y="5234"/>
                  </a:lnTo>
                  <a:cubicBezTo>
                    <a:pt x="1" y="5461"/>
                    <a:pt x="191" y="5651"/>
                    <a:pt x="399" y="5651"/>
                  </a:cubicBezTo>
                  <a:lnTo>
                    <a:pt x="3661" y="5651"/>
                  </a:lnTo>
                  <a:cubicBezTo>
                    <a:pt x="3888" y="5651"/>
                    <a:pt x="4078" y="5461"/>
                    <a:pt x="4078" y="5234"/>
                  </a:cubicBezTo>
                  <a:lnTo>
                    <a:pt x="4078" y="2788"/>
                  </a:lnTo>
                  <a:cubicBezTo>
                    <a:pt x="4078" y="2579"/>
                    <a:pt x="3888" y="2390"/>
                    <a:pt x="3661" y="2390"/>
                  </a:cubicBezTo>
                  <a:lnTo>
                    <a:pt x="3661" y="1574"/>
                  </a:lnTo>
                  <a:cubicBezTo>
                    <a:pt x="3623" y="702"/>
                    <a:pt x="2921" y="0"/>
                    <a:pt x="203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32"/>
            <p:cNvSpPr/>
            <p:nvPr/>
          </p:nvSpPr>
          <p:spPr>
            <a:xfrm>
              <a:off x="3511238" y="3542975"/>
              <a:ext cx="71125" cy="61275"/>
            </a:xfrm>
            <a:custGeom>
              <a:avLst/>
              <a:gdLst/>
              <a:ahLst/>
              <a:cxnLst/>
              <a:rect l="l" t="t" r="r" b="b"/>
              <a:pathLst>
                <a:path w="2845" h="2451" extrusionOk="0">
                  <a:moveTo>
                    <a:pt x="1625" y="818"/>
                  </a:moveTo>
                  <a:cubicBezTo>
                    <a:pt x="1830" y="818"/>
                    <a:pt x="2029" y="975"/>
                    <a:pt x="2029" y="1218"/>
                  </a:cubicBezTo>
                  <a:cubicBezTo>
                    <a:pt x="2029" y="1446"/>
                    <a:pt x="1859" y="1636"/>
                    <a:pt x="1631" y="1636"/>
                  </a:cubicBezTo>
                  <a:cubicBezTo>
                    <a:pt x="1271" y="1636"/>
                    <a:pt x="1081" y="1200"/>
                    <a:pt x="1347" y="934"/>
                  </a:cubicBezTo>
                  <a:cubicBezTo>
                    <a:pt x="1427" y="854"/>
                    <a:pt x="1526" y="818"/>
                    <a:pt x="1625" y="818"/>
                  </a:cubicBezTo>
                  <a:close/>
                  <a:moveTo>
                    <a:pt x="1620" y="0"/>
                  </a:moveTo>
                  <a:cubicBezTo>
                    <a:pt x="1319" y="0"/>
                    <a:pt x="1011" y="113"/>
                    <a:pt x="759" y="365"/>
                  </a:cubicBezTo>
                  <a:cubicBezTo>
                    <a:pt x="0" y="1143"/>
                    <a:pt x="550" y="2451"/>
                    <a:pt x="1631" y="2451"/>
                  </a:cubicBezTo>
                  <a:cubicBezTo>
                    <a:pt x="2314" y="2451"/>
                    <a:pt x="2845" y="1901"/>
                    <a:pt x="2845" y="1218"/>
                  </a:cubicBezTo>
                  <a:cubicBezTo>
                    <a:pt x="2845" y="488"/>
                    <a:pt x="2247" y="0"/>
                    <a:pt x="162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32"/>
            <p:cNvSpPr/>
            <p:nvPr/>
          </p:nvSpPr>
          <p:spPr>
            <a:xfrm>
              <a:off x="3602713" y="3542975"/>
              <a:ext cx="71625" cy="61275"/>
            </a:xfrm>
            <a:custGeom>
              <a:avLst/>
              <a:gdLst/>
              <a:ahLst/>
              <a:cxnLst/>
              <a:rect l="l" t="t" r="r" b="b"/>
              <a:pathLst>
                <a:path w="2865" h="2451" extrusionOk="0">
                  <a:moveTo>
                    <a:pt x="1233" y="820"/>
                  </a:moveTo>
                  <a:cubicBezTo>
                    <a:pt x="1594" y="820"/>
                    <a:pt x="1783" y="1256"/>
                    <a:pt x="1518" y="1522"/>
                  </a:cubicBezTo>
                  <a:cubicBezTo>
                    <a:pt x="1439" y="1601"/>
                    <a:pt x="1338" y="1637"/>
                    <a:pt x="1238" y="1637"/>
                  </a:cubicBezTo>
                  <a:cubicBezTo>
                    <a:pt x="1026" y="1637"/>
                    <a:pt x="816" y="1476"/>
                    <a:pt x="816" y="1218"/>
                  </a:cubicBezTo>
                  <a:cubicBezTo>
                    <a:pt x="816" y="1010"/>
                    <a:pt x="1006" y="820"/>
                    <a:pt x="1233" y="820"/>
                  </a:cubicBezTo>
                  <a:close/>
                  <a:moveTo>
                    <a:pt x="1239" y="0"/>
                  </a:moveTo>
                  <a:cubicBezTo>
                    <a:pt x="607" y="0"/>
                    <a:pt x="1" y="488"/>
                    <a:pt x="1" y="1218"/>
                  </a:cubicBezTo>
                  <a:cubicBezTo>
                    <a:pt x="1" y="1901"/>
                    <a:pt x="551" y="2451"/>
                    <a:pt x="1233" y="2451"/>
                  </a:cubicBezTo>
                  <a:cubicBezTo>
                    <a:pt x="2314" y="2451"/>
                    <a:pt x="2864" y="1143"/>
                    <a:pt x="2106" y="365"/>
                  </a:cubicBezTo>
                  <a:cubicBezTo>
                    <a:pt x="1853" y="113"/>
                    <a:pt x="1543" y="0"/>
                    <a:pt x="1239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32"/>
            <p:cNvSpPr/>
            <p:nvPr/>
          </p:nvSpPr>
          <p:spPr>
            <a:xfrm>
              <a:off x="3569063" y="3645000"/>
              <a:ext cx="169725" cy="20400"/>
            </a:xfrm>
            <a:custGeom>
              <a:avLst/>
              <a:gdLst/>
              <a:ahLst/>
              <a:cxnLst/>
              <a:rect l="l" t="t" r="r" b="b"/>
              <a:pathLst>
                <a:path w="6789" h="816" extrusionOk="0">
                  <a:moveTo>
                    <a:pt x="532" y="1"/>
                  </a:moveTo>
                  <a:cubicBezTo>
                    <a:pt x="1" y="1"/>
                    <a:pt x="1" y="816"/>
                    <a:pt x="532" y="816"/>
                  </a:cubicBezTo>
                  <a:lnTo>
                    <a:pt x="6239" y="816"/>
                  </a:lnTo>
                  <a:cubicBezTo>
                    <a:pt x="6789" y="816"/>
                    <a:pt x="6789" y="1"/>
                    <a:pt x="623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32"/>
            <p:cNvSpPr/>
            <p:nvPr/>
          </p:nvSpPr>
          <p:spPr>
            <a:xfrm>
              <a:off x="3569063" y="3380025"/>
              <a:ext cx="169725" cy="20400"/>
            </a:xfrm>
            <a:custGeom>
              <a:avLst/>
              <a:gdLst/>
              <a:ahLst/>
              <a:cxnLst/>
              <a:rect l="l" t="t" r="r" b="b"/>
              <a:pathLst>
                <a:path w="6789" h="816" extrusionOk="0">
                  <a:moveTo>
                    <a:pt x="532" y="0"/>
                  </a:moveTo>
                  <a:cubicBezTo>
                    <a:pt x="1" y="0"/>
                    <a:pt x="1" y="816"/>
                    <a:pt x="532" y="816"/>
                  </a:cubicBezTo>
                  <a:lnTo>
                    <a:pt x="6239" y="816"/>
                  </a:lnTo>
                  <a:cubicBezTo>
                    <a:pt x="6789" y="816"/>
                    <a:pt x="6789" y="0"/>
                    <a:pt x="6239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32"/>
            <p:cNvSpPr/>
            <p:nvPr/>
          </p:nvSpPr>
          <p:spPr>
            <a:xfrm>
              <a:off x="3281338" y="3217425"/>
              <a:ext cx="520975" cy="223775"/>
            </a:xfrm>
            <a:custGeom>
              <a:avLst/>
              <a:gdLst/>
              <a:ahLst/>
              <a:cxnLst/>
              <a:rect l="l" t="t" r="r" b="b"/>
              <a:pathLst>
                <a:path w="20839" h="8951" extrusionOk="0">
                  <a:moveTo>
                    <a:pt x="7319" y="816"/>
                  </a:moveTo>
                  <a:lnTo>
                    <a:pt x="7319" y="8135"/>
                  </a:lnTo>
                  <a:lnTo>
                    <a:pt x="1214" y="8135"/>
                  </a:lnTo>
                  <a:cubicBezTo>
                    <a:pt x="986" y="8135"/>
                    <a:pt x="815" y="7945"/>
                    <a:pt x="815" y="7737"/>
                  </a:cubicBezTo>
                  <a:lnTo>
                    <a:pt x="815" y="1214"/>
                  </a:lnTo>
                  <a:cubicBezTo>
                    <a:pt x="815" y="986"/>
                    <a:pt x="986" y="816"/>
                    <a:pt x="1214" y="816"/>
                  </a:cubicBezTo>
                  <a:close/>
                  <a:moveTo>
                    <a:pt x="19625" y="816"/>
                  </a:moveTo>
                  <a:cubicBezTo>
                    <a:pt x="19853" y="816"/>
                    <a:pt x="20042" y="986"/>
                    <a:pt x="20042" y="1214"/>
                  </a:cubicBezTo>
                  <a:lnTo>
                    <a:pt x="20042" y="7737"/>
                  </a:lnTo>
                  <a:cubicBezTo>
                    <a:pt x="20042" y="7945"/>
                    <a:pt x="19853" y="8135"/>
                    <a:pt x="19625" y="8135"/>
                  </a:cubicBezTo>
                  <a:lnTo>
                    <a:pt x="8135" y="8135"/>
                  </a:lnTo>
                  <a:lnTo>
                    <a:pt x="8135" y="816"/>
                  </a:lnTo>
                  <a:close/>
                  <a:moveTo>
                    <a:pt x="1214" y="0"/>
                  </a:moveTo>
                  <a:cubicBezTo>
                    <a:pt x="531" y="0"/>
                    <a:pt x="0" y="531"/>
                    <a:pt x="0" y="1214"/>
                  </a:cubicBezTo>
                  <a:lnTo>
                    <a:pt x="0" y="7737"/>
                  </a:lnTo>
                  <a:cubicBezTo>
                    <a:pt x="0" y="8400"/>
                    <a:pt x="531" y="8950"/>
                    <a:pt x="1214" y="8950"/>
                  </a:cubicBezTo>
                  <a:lnTo>
                    <a:pt x="19625" y="8950"/>
                  </a:lnTo>
                  <a:cubicBezTo>
                    <a:pt x="20308" y="8950"/>
                    <a:pt x="20839" y="8400"/>
                    <a:pt x="20839" y="7737"/>
                  </a:cubicBezTo>
                  <a:lnTo>
                    <a:pt x="20839" y="1214"/>
                  </a:lnTo>
                  <a:cubicBezTo>
                    <a:pt x="20839" y="531"/>
                    <a:pt x="20308" y="0"/>
                    <a:pt x="1962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32"/>
            <p:cNvSpPr/>
            <p:nvPr/>
          </p:nvSpPr>
          <p:spPr>
            <a:xfrm>
              <a:off x="3281338" y="3481925"/>
              <a:ext cx="520975" cy="224250"/>
            </a:xfrm>
            <a:custGeom>
              <a:avLst/>
              <a:gdLst/>
              <a:ahLst/>
              <a:cxnLst/>
              <a:rect l="l" t="t" r="r" b="b"/>
              <a:pathLst>
                <a:path w="20839" h="8970" extrusionOk="0">
                  <a:moveTo>
                    <a:pt x="7319" y="816"/>
                  </a:moveTo>
                  <a:lnTo>
                    <a:pt x="7319" y="8154"/>
                  </a:lnTo>
                  <a:lnTo>
                    <a:pt x="1214" y="8154"/>
                  </a:lnTo>
                  <a:cubicBezTo>
                    <a:pt x="986" y="8154"/>
                    <a:pt x="815" y="7965"/>
                    <a:pt x="815" y="7737"/>
                  </a:cubicBezTo>
                  <a:lnTo>
                    <a:pt x="815" y="1233"/>
                  </a:lnTo>
                  <a:cubicBezTo>
                    <a:pt x="815" y="1006"/>
                    <a:pt x="986" y="816"/>
                    <a:pt x="1214" y="816"/>
                  </a:cubicBezTo>
                  <a:close/>
                  <a:moveTo>
                    <a:pt x="19625" y="816"/>
                  </a:moveTo>
                  <a:cubicBezTo>
                    <a:pt x="19853" y="816"/>
                    <a:pt x="20042" y="1006"/>
                    <a:pt x="20042" y="1233"/>
                  </a:cubicBezTo>
                  <a:lnTo>
                    <a:pt x="20042" y="7737"/>
                  </a:lnTo>
                  <a:cubicBezTo>
                    <a:pt x="20042" y="7965"/>
                    <a:pt x="19853" y="8154"/>
                    <a:pt x="19625" y="8154"/>
                  </a:cubicBezTo>
                  <a:lnTo>
                    <a:pt x="8135" y="8154"/>
                  </a:lnTo>
                  <a:lnTo>
                    <a:pt x="8135" y="816"/>
                  </a:lnTo>
                  <a:close/>
                  <a:moveTo>
                    <a:pt x="1214" y="1"/>
                  </a:moveTo>
                  <a:cubicBezTo>
                    <a:pt x="531" y="1"/>
                    <a:pt x="0" y="551"/>
                    <a:pt x="0" y="1233"/>
                  </a:cubicBezTo>
                  <a:lnTo>
                    <a:pt x="0" y="7737"/>
                  </a:lnTo>
                  <a:cubicBezTo>
                    <a:pt x="0" y="8420"/>
                    <a:pt x="531" y="8970"/>
                    <a:pt x="1214" y="8970"/>
                  </a:cubicBezTo>
                  <a:lnTo>
                    <a:pt x="19625" y="8970"/>
                  </a:lnTo>
                  <a:cubicBezTo>
                    <a:pt x="20308" y="8970"/>
                    <a:pt x="20839" y="8420"/>
                    <a:pt x="20839" y="7737"/>
                  </a:cubicBezTo>
                  <a:lnTo>
                    <a:pt x="20839" y="1233"/>
                  </a:lnTo>
                  <a:cubicBezTo>
                    <a:pt x="20839" y="551"/>
                    <a:pt x="20308" y="1"/>
                    <a:pt x="19625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9" name="Google Shape;3999;p32"/>
          <p:cNvGrpSpPr/>
          <p:nvPr/>
        </p:nvGrpSpPr>
        <p:grpSpPr>
          <a:xfrm>
            <a:off x="4389118" y="2484185"/>
            <a:ext cx="365764" cy="365736"/>
            <a:chOff x="3962513" y="3253150"/>
            <a:chExt cx="497300" cy="497600"/>
          </a:xfrm>
        </p:grpSpPr>
        <p:sp>
          <p:nvSpPr>
            <p:cNvPr id="4000" name="Google Shape;4000;p32"/>
            <p:cNvSpPr/>
            <p:nvPr/>
          </p:nvSpPr>
          <p:spPr>
            <a:xfrm>
              <a:off x="4330363" y="3565850"/>
              <a:ext cx="119500" cy="174925"/>
            </a:xfrm>
            <a:custGeom>
              <a:avLst/>
              <a:gdLst/>
              <a:ahLst/>
              <a:cxnLst/>
              <a:rect l="l" t="t" r="r" b="b"/>
              <a:pathLst>
                <a:path w="4780" h="6997" extrusionOk="0">
                  <a:moveTo>
                    <a:pt x="1" y="0"/>
                  </a:moveTo>
                  <a:lnTo>
                    <a:pt x="1" y="6997"/>
                  </a:lnTo>
                  <a:lnTo>
                    <a:pt x="4779" y="6997"/>
                  </a:lnTo>
                  <a:lnTo>
                    <a:pt x="4779" y="0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32"/>
            <p:cNvSpPr/>
            <p:nvPr/>
          </p:nvSpPr>
          <p:spPr>
            <a:xfrm>
              <a:off x="4209088" y="3262750"/>
              <a:ext cx="217550" cy="195950"/>
            </a:xfrm>
            <a:custGeom>
              <a:avLst/>
              <a:gdLst/>
              <a:ahLst/>
              <a:cxnLst/>
              <a:rect l="l" t="t" r="r" b="b"/>
              <a:pathLst>
                <a:path w="8702" h="7838" extrusionOk="0">
                  <a:moveTo>
                    <a:pt x="6474" y="1"/>
                  </a:moveTo>
                  <a:cubicBezTo>
                    <a:pt x="5696" y="1"/>
                    <a:pt x="4933" y="537"/>
                    <a:pt x="4662" y="1335"/>
                  </a:cubicBezTo>
                  <a:cubicBezTo>
                    <a:pt x="4302" y="2643"/>
                    <a:pt x="3430" y="3743"/>
                    <a:pt x="2254" y="4388"/>
                  </a:cubicBezTo>
                  <a:lnTo>
                    <a:pt x="2065" y="4217"/>
                  </a:lnTo>
                  <a:cubicBezTo>
                    <a:pt x="1853" y="4006"/>
                    <a:pt x="1617" y="3917"/>
                    <a:pt x="1390" y="3917"/>
                  </a:cubicBezTo>
                  <a:cubicBezTo>
                    <a:pt x="643" y="3917"/>
                    <a:pt x="1" y="4884"/>
                    <a:pt x="699" y="5582"/>
                  </a:cubicBezTo>
                  <a:lnTo>
                    <a:pt x="2614" y="7516"/>
                  </a:lnTo>
                  <a:cubicBezTo>
                    <a:pt x="2828" y="7743"/>
                    <a:pt x="3070" y="7837"/>
                    <a:pt x="3304" y="7837"/>
                  </a:cubicBezTo>
                  <a:cubicBezTo>
                    <a:pt x="4068" y="7837"/>
                    <a:pt x="4739" y="6829"/>
                    <a:pt x="3999" y="6132"/>
                  </a:cubicBezTo>
                  <a:lnTo>
                    <a:pt x="3809" y="5962"/>
                  </a:lnTo>
                  <a:cubicBezTo>
                    <a:pt x="4473" y="4786"/>
                    <a:pt x="5572" y="3914"/>
                    <a:pt x="6862" y="3535"/>
                  </a:cubicBezTo>
                  <a:cubicBezTo>
                    <a:pt x="8094" y="3136"/>
                    <a:pt x="8701" y="1544"/>
                    <a:pt x="7677" y="520"/>
                  </a:cubicBezTo>
                  <a:cubicBezTo>
                    <a:pt x="7323" y="159"/>
                    <a:pt x="6896" y="1"/>
                    <a:pt x="6474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32"/>
            <p:cNvSpPr/>
            <p:nvPr/>
          </p:nvSpPr>
          <p:spPr>
            <a:xfrm>
              <a:off x="4210913" y="3565850"/>
              <a:ext cx="119475" cy="174925"/>
            </a:xfrm>
            <a:custGeom>
              <a:avLst/>
              <a:gdLst/>
              <a:ahLst/>
              <a:cxnLst/>
              <a:rect l="l" t="t" r="r" b="b"/>
              <a:pathLst>
                <a:path w="4779" h="6997" extrusionOk="0">
                  <a:moveTo>
                    <a:pt x="1" y="0"/>
                  </a:moveTo>
                  <a:lnTo>
                    <a:pt x="1" y="6997"/>
                  </a:lnTo>
                  <a:lnTo>
                    <a:pt x="4779" y="6997"/>
                  </a:lnTo>
                  <a:lnTo>
                    <a:pt x="4779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32"/>
            <p:cNvSpPr/>
            <p:nvPr/>
          </p:nvSpPr>
          <p:spPr>
            <a:xfrm>
              <a:off x="4091463" y="3565850"/>
              <a:ext cx="119950" cy="174925"/>
            </a:xfrm>
            <a:custGeom>
              <a:avLst/>
              <a:gdLst/>
              <a:ahLst/>
              <a:cxnLst/>
              <a:rect l="l" t="t" r="r" b="b"/>
              <a:pathLst>
                <a:path w="4798" h="6997" extrusionOk="0">
                  <a:moveTo>
                    <a:pt x="2427" y="0"/>
                  </a:moveTo>
                  <a:lnTo>
                    <a:pt x="0" y="1877"/>
                  </a:lnTo>
                  <a:lnTo>
                    <a:pt x="0" y="6997"/>
                  </a:lnTo>
                  <a:lnTo>
                    <a:pt x="4798" y="6997"/>
                  </a:lnTo>
                  <a:lnTo>
                    <a:pt x="4798" y="0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32"/>
            <p:cNvSpPr/>
            <p:nvPr/>
          </p:nvSpPr>
          <p:spPr>
            <a:xfrm>
              <a:off x="3972463" y="3406100"/>
              <a:ext cx="298675" cy="334675"/>
            </a:xfrm>
            <a:custGeom>
              <a:avLst/>
              <a:gdLst/>
              <a:ahLst/>
              <a:cxnLst/>
              <a:rect l="l" t="t" r="r" b="b"/>
              <a:pathLst>
                <a:path w="11947" h="13387" extrusionOk="0">
                  <a:moveTo>
                    <a:pt x="10297" y="0"/>
                  </a:moveTo>
                  <a:lnTo>
                    <a:pt x="4381" y="5916"/>
                  </a:lnTo>
                  <a:cubicBezTo>
                    <a:pt x="4248" y="6049"/>
                    <a:pt x="4135" y="6219"/>
                    <a:pt x="4078" y="6390"/>
                  </a:cubicBezTo>
                  <a:lnTo>
                    <a:pt x="1" y="6390"/>
                  </a:lnTo>
                  <a:lnTo>
                    <a:pt x="1" y="13387"/>
                  </a:lnTo>
                  <a:lnTo>
                    <a:pt x="4760" y="13387"/>
                  </a:lnTo>
                  <a:lnTo>
                    <a:pt x="4760" y="8267"/>
                  </a:lnTo>
                  <a:lnTo>
                    <a:pt x="5121" y="7907"/>
                  </a:lnTo>
                  <a:cubicBezTo>
                    <a:pt x="5142" y="7908"/>
                    <a:pt x="5164" y="7909"/>
                    <a:pt x="5185" y="7909"/>
                  </a:cubicBezTo>
                  <a:cubicBezTo>
                    <a:pt x="5502" y="7909"/>
                    <a:pt x="5799" y="7779"/>
                    <a:pt x="6012" y="7566"/>
                  </a:cubicBezTo>
                  <a:lnTo>
                    <a:pt x="11947" y="1631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32"/>
            <p:cNvSpPr/>
            <p:nvPr/>
          </p:nvSpPr>
          <p:spPr>
            <a:xfrm>
              <a:off x="4398288" y="3595200"/>
              <a:ext cx="22650" cy="19075"/>
            </a:xfrm>
            <a:custGeom>
              <a:avLst/>
              <a:gdLst/>
              <a:ahLst/>
              <a:cxnLst/>
              <a:rect l="l" t="t" r="r" b="b"/>
              <a:pathLst>
                <a:path w="906" h="763" extrusionOk="0">
                  <a:moveTo>
                    <a:pt x="539" y="0"/>
                  </a:moveTo>
                  <a:cubicBezTo>
                    <a:pt x="528" y="0"/>
                    <a:pt x="518" y="1"/>
                    <a:pt x="507" y="2"/>
                  </a:cubicBezTo>
                  <a:cubicBezTo>
                    <a:pt x="500" y="1"/>
                    <a:pt x="493" y="1"/>
                    <a:pt x="486" y="1"/>
                  </a:cubicBezTo>
                  <a:cubicBezTo>
                    <a:pt x="159" y="1"/>
                    <a:pt x="1" y="424"/>
                    <a:pt x="242" y="646"/>
                  </a:cubicBezTo>
                  <a:cubicBezTo>
                    <a:pt x="322" y="727"/>
                    <a:pt x="421" y="763"/>
                    <a:pt x="518" y="763"/>
                  </a:cubicBezTo>
                  <a:cubicBezTo>
                    <a:pt x="717" y="763"/>
                    <a:pt x="906" y="611"/>
                    <a:pt x="906" y="381"/>
                  </a:cubicBezTo>
                  <a:cubicBezTo>
                    <a:pt x="906" y="182"/>
                    <a:pt x="750" y="0"/>
                    <a:pt x="539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32"/>
            <p:cNvSpPr/>
            <p:nvPr/>
          </p:nvSpPr>
          <p:spPr>
            <a:xfrm>
              <a:off x="3962513" y="3253150"/>
              <a:ext cx="497300" cy="497600"/>
            </a:xfrm>
            <a:custGeom>
              <a:avLst/>
              <a:gdLst/>
              <a:ahLst/>
              <a:cxnLst/>
              <a:rect l="l" t="t" r="r" b="b"/>
              <a:pathLst>
                <a:path w="19892" h="19904" extrusionOk="0">
                  <a:moveTo>
                    <a:pt x="16336" y="787"/>
                  </a:moveTo>
                  <a:cubicBezTo>
                    <a:pt x="16663" y="787"/>
                    <a:pt x="16995" y="908"/>
                    <a:pt x="17275" y="1188"/>
                  </a:cubicBezTo>
                  <a:cubicBezTo>
                    <a:pt x="18071" y="1984"/>
                    <a:pt x="17559" y="3236"/>
                    <a:pt x="16592" y="3558"/>
                  </a:cubicBezTo>
                  <a:cubicBezTo>
                    <a:pt x="15151" y="4032"/>
                    <a:pt x="14146" y="4772"/>
                    <a:pt x="13331" y="6137"/>
                  </a:cubicBezTo>
                  <a:cubicBezTo>
                    <a:pt x="13236" y="6289"/>
                    <a:pt x="13255" y="6497"/>
                    <a:pt x="13388" y="6611"/>
                  </a:cubicBezTo>
                  <a:lnTo>
                    <a:pt x="13577" y="6801"/>
                  </a:lnTo>
                  <a:cubicBezTo>
                    <a:pt x="14024" y="7218"/>
                    <a:pt x="13628" y="7822"/>
                    <a:pt x="13170" y="7822"/>
                  </a:cubicBezTo>
                  <a:cubicBezTo>
                    <a:pt x="13026" y="7822"/>
                    <a:pt x="12875" y="7762"/>
                    <a:pt x="12743" y="7616"/>
                  </a:cubicBezTo>
                  <a:lnTo>
                    <a:pt x="10828" y="5701"/>
                  </a:lnTo>
                  <a:cubicBezTo>
                    <a:pt x="10600" y="5473"/>
                    <a:pt x="10600" y="5094"/>
                    <a:pt x="10828" y="4867"/>
                  </a:cubicBezTo>
                  <a:lnTo>
                    <a:pt x="10828" y="4886"/>
                  </a:lnTo>
                  <a:cubicBezTo>
                    <a:pt x="10942" y="4772"/>
                    <a:pt x="11093" y="4715"/>
                    <a:pt x="11245" y="4715"/>
                  </a:cubicBezTo>
                  <a:cubicBezTo>
                    <a:pt x="11397" y="4715"/>
                    <a:pt x="11548" y="4772"/>
                    <a:pt x="11662" y="4886"/>
                  </a:cubicBezTo>
                  <a:lnTo>
                    <a:pt x="11833" y="5056"/>
                  </a:lnTo>
                  <a:cubicBezTo>
                    <a:pt x="11910" y="5134"/>
                    <a:pt x="12007" y="5172"/>
                    <a:pt x="12104" y="5172"/>
                  </a:cubicBezTo>
                  <a:cubicBezTo>
                    <a:pt x="12174" y="5172"/>
                    <a:pt x="12244" y="5153"/>
                    <a:pt x="12307" y="5113"/>
                  </a:cubicBezTo>
                  <a:cubicBezTo>
                    <a:pt x="13691" y="4298"/>
                    <a:pt x="14430" y="3274"/>
                    <a:pt x="14904" y="1852"/>
                  </a:cubicBezTo>
                  <a:cubicBezTo>
                    <a:pt x="15104" y="1229"/>
                    <a:pt x="15711" y="787"/>
                    <a:pt x="16336" y="787"/>
                  </a:cubicBezTo>
                  <a:close/>
                  <a:moveTo>
                    <a:pt x="10695" y="6668"/>
                  </a:moveTo>
                  <a:lnTo>
                    <a:pt x="11795" y="7768"/>
                  </a:lnTo>
                  <a:lnTo>
                    <a:pt x="6144" y="13418"/>
                  </a:lnTo>
                  <a:cubicBezTo>
                    <a:pt x="6005" y="13557"/>
                    <a:pt x="5803" y="13648"/>
                    <a:pt x="5610" y="13648"/>
                  </a:cubicBezTo>
                  <a:cubicBezTo>
                    <a:pt x="5592" y="13648"/>
                    <a:pt x="5574" y="13647"/>
                    <a:pt x="5556" y="13646"/>
                  </a:cubicBezTo>
                  <a:cubicBezTo>
                    <a:pt x="5443" y="13646"/>
                    <a:pt x="5329" y="13684"/>
                    <a:pt x="5253" y="13760"/>
                  </a:cubicBezTo>
                  <a:cubicBezTo>
                    <a:pt x="5139" y="13873"/>
                    <a:pt x="5443" y="13570"/>
                    <a:pt x="3945" y="15068"/>
                  </a:cubicBezTo>
                  <a:cubicBezTo>
                    <a:pt x="3865" y="15140"/>
                    <a:pt x="3777" y="15170"/>
                    <a:pt x="3693" y="15170"/>
                  </a:cubicBezTo>
                  <a:cubicBezTo>
                    <a:pt x="3398" y="15170"/>
                    <a:pt x="3144" y="14798"/>
                    <a:pt x="3395" y="14518"/>
                  </a:cubicBezTo>
                  <a:lnTo>
                    <a:pt x="4703" y="13210"/>
                  </a:lnTo>
                  <a:cubicBezTo>
                    <a:pt x="4779" y="13115"/>
                    <a:pt x="4817" y="13020"/>
                    <a:pt x="4817" y="12906"/>
                  </a:cubicBezTo>
                  <a:cubicBezTo>
                    <a:pt x="4798" y="12679"/>
                    <a:pt x="4893" y="12470"/>
                    <a:pt x="5045" y="12318"/>
                  </a:cubicBezTo>
                  <a:lnTo>
                    <a:pt x="10695" y="6668"/>
                  </a:lnTo>
                  <a:close/>
                  <a:moveTo>
                    <a:pt x="3907" y="12906"/>
                  </a:moveTo>
                  <a:lnTo>
                    <a:pt x="2845" y="13968"/>
                  </a:lnTo>
                  <a:cubicBezTo>
                    <a:pt x="2018" y="14809"/>
                    <a:pt x="2789" y="15972"/>
                    <a:pt x="3689" y="15972"/>
                  </a:cubicBezTo>
                  <a:cubicBezTo>
                    <a:pt x="3966" y="15972"/>
                    <a:pt x="4255" y="15862"/>
                    <a:pt x="4514" y="15599"/>
                  </a:cubicBezTo>
                  <a:lnTo>
                    <a:pt x="4798" y="15314"/>
                  </a:lnTo>
                  <a:lnTo>
                    <a:pt x="4798" y="19107"/>
                  </a:lnTo>
                  <a:lnTo>
                    <a:pt x="778" y="19107"/>
                  </a:lnTo>
                  <a:lnTo>
                    <a:pt x="778" y="12906"/>
                  </a:lnTo>
                  <a:close/>
                  <a:moveTo>
                    <a:pt x="7756" y="12887"/>
                  </a:moveTo>
                  <a:lnTo>
                    <a:pt x="9557" y="12906"/>
                  </a:lnTo>
                  <a:lnTo>
                    <a:pt x="9557" y="19107"/>
                  </a:lnTo>
                  <a:lnTo>
                    <a:pt x="5556" y="19107"/>
                  </a:lnTo>
                  <a:lnTo>
                    <a:pt x="5556" y="14537"/>
                  </a:lnTo>
                  <a:lnTo>
                    <a:pt x="5689" y="14404"/>
                  </a:lnTo>
                  <a:cubicBezTo>
                    <a:pt x="6068" y="14385"/>
                    <a:pt x="6429" y="14215"/>
                    <a:pt x="6694" y="13949"/>
                  </a:cubicBezTo>
                  <a:lnTo>
                    <a:pt x="7756" y="12887"/>
                  </a:lnTo>
                  <a:close/>
                  <a:moveTo>
                    <a:pt x="14336" y="12906"/>
                  </a:moveTo>
                  <a:lnTo>
                    <a:pt x="14336" y="19107"/>
                  </a:lnTo>
                  <a:lnTo>
                    <a:pt x="10335" y="19107"/>
                  </a:lnTo>
                  <a:lnTo>
                    <a:pt x="10335" y="12906"/>
                  </a:lnTo>
                  <a:close/>
                  <a:moveTo>
                    <a:pt x="19114" y="12906"/>
                  </a:moveTo>
                  <a:lnTo>
                    <a:pt x="19114" y="19107"/>
                  </a:lnTo>
                  <a:lnTo>
                    <a:pt x="15113" y="19107"/>
                  </a:lnTo>
                  <a:lnTo>
                    <a:pt x="15113" y="12906"/>
                  </a:lnTo>
                  <a:close/>
                  <a:moveTo>
                    <a:pt x="16345" y="0"/>
                  </a:moveTo>
                  <a:cubicBezTo>
                    <a:pt x="15418" y="0"/>
                    <a:pt x="14512" y="626"/>
                    <a:pt x="14184" y="1586"/>
                  </a:cubicBezTo>
                  <a:cubicBezTo>
                    <a:pt x="13862" y="2705"/>
                    <a:pt x="13160" y="3672"/>
                    <a:pt x="12174" y="4298"/>
                  </a:cubicBezTo>
                  <a:cubicBezTo>
                    <a:pt x="11887" y="4029"/>
                    <a:pt x="11567" y="3914"/>
                    <a:pt x="11259" y="3914"/>
                  </a:cubicBezTo>
                  <a:cubicBezTo>
                    <a:pt x="10265" y="3914"/>
                    <a:pt x="9397" y="5105"/>
                    <a:pt x="10164" y="6118"/>
                  </a:cubicBezTo>
                  <a:lnTo>
                    <a:pt x="4514" y="11769"/>
                  </a:lnTo>
                  <a:cubicBezTo>
                    <a:pt x="4400" y="11863"/>
                    <a:pt x="4305" y="11996"/>
                    <a:pt x="4229" y="12129"/>
                  </a:cubicBezTo>
                  <a:lnTo>
                    <a:pt x="399" y="12129"/>
                  </a:lnTo>
                  <a:cubicBezTo>
                    <a:pt x="171" y="12129"/>
                    <a:pt x="1" y="12300"/>
                    <a:pt x="1" y="12508"/>
                  </a:cubicBezTo>
                  <a:lnTo>
                    <a:pt x="1" y="19505"/>
                  </a:lnTo>
                  <a:cubicBezTo>
                    <a:pt x="1" y="19713"/>
                    <a:pt x="171" y="19884"/>
                    <a:pt x="399" y="19884"/>
                  </a:cubicBezTo>
                  <a:lnTo>
                    <a:pt x="399" y="19903"/>
                  </a:lnTo>
                  <a:lnTo>
                    <a:pt x="19493" y="19903"/>
                  </a:lnTo>
                  <a:cubicBezTo>
                    <a:pt x="19721" y="19884"/>
                    <a:pt x="19891" y="19713"/>
                    <a:pt x="19891" y="19505"/>
                  </a:cubicBezTo>
                  <a:lnTo>
                    <a:pt x="19891" y="12508"/>
                  </a:lnTo>
                  <a:cubicBezTo>
                    <a:pt x="19891" y="12300"/>
                    <a:pt x="19721" y="12129"/>
                    <a:pt x="19493" y="12129"/>
                  </a:cubicBezTo>
                  <a:lnTo>
                    <a:pt x="8533" y="12129"/>
                  </a:lnTo>
                  <a:lnTo>
                    <a:pt x="12364" y="8299"/>
                  </a:lnTo>
                  <a:cubicBezTo>
                    <a:pt x="12635" y="8504"/>
                    <a:pt x="12918" y="8592"/>
                    <a:pt x="13187" y="8592"/>
                  </a:cubicBezTo>
                  <a:cubicBezTo>
                    <a:pt x="14235" y="8592"/>
                    <a:pt x="15070" y="7254"/>
                    <a:pt x="14165" y="6289"/>
                  </a:cubicBezTo>
                  <a:cubicBezTo>
                    <a:pt x="14810" y="5322"/>
                    <a:pt x="15758" y="4601"/>
                    <a:pt x="16876" y="4298"/>
                  </a:cubicBezTo>
                  <a:cubicBezTo>
                    <a:pt x="18355" y="3786"/>
                    <a:pt x="19038" y="1871"/>
                    <a:pt x="17825" y="638"/>
                  </a:cubicBezTo>
                  <a:cubicBezTo>
                    <a:pt x="17389" y="196"/>
                    <a:pt x="16864" y="0"/>
                    <a:pt x="1634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32"/>
            <p:cNvSpPr/>
            <p:nvPr/>
          </p:nvSpPr>
          <p:spPr>
            <a:xfrm>
              <a:off x="4401488" y="3633625"/>
              <a:ext cx="19450" cy="77875"/>
            </a:xfrm>
            <a:custGeom>
              <a:avLst/>
              <a:gdLst/>
              <a:ahLst/>
              <a:cxnLst/>
              <a:rect l="l" t="t" r="r" b="b"/>
              <a:pathLst>
                <a:path w="778" h="3115" extrusionOk="0">
                  <a:moveTo>
                    <a:pt x="379" y="1"/>
                  </a:moveTo>
                  <a:cubicBezTo>
                    <a:pt x="171" y="1"/>
                    <a:pt x="0" y="190"/>
                    <a:pt x="0" y="399"/>
                  </a:cubicBezTo>
                  <a:lnTo>
                    <a:pt x="0" y="2731"/>
                  </a:lnTo>
                  <a:cubicBezTo>
                    <a:pt x="0" y="2987"/>
                    <a:pt x="194" y="3115"/>
                    <a:pt x="389" y="3115"/>
                  </a:cubicBezTo>
                  <a:cubicBezTo>
                    <a:pt x="583" y="3115"/>
                    <a:pt x="778" y="2987"/>
                    <a:pt x="778" y="2731"/>
                  </a:cubicBezTo>
                  <a:lnTo>
                    <a:pt x="778" y="418"/>
                  </a:lnTo>
                  <a:cubicBezTo>
                    <a:pt x="778" y="190"/>
                    <a:pt x="607" y="20"/>
                    <a:pt x="379" y="20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08" name="Google Shape;4008;p32"/>
          <p:cNvGrpSpPr/>
          <p:nvPr/>
        </p:nvGrpSpPr>
        <p:grpSpPr>
          <a:xfrm>
            <a:off x="7107262" y="2909516"/>
            <a:ext cx="299625" cy="365975"/>
            <a:chOff x="4668363" y="3341625"/>
            <a:chExt cx="299625" cy="365975"/>
          </a:xfrm>
        </p:grpSpPr>
        <p:sp>
          <p:nvSpPr>
            <p:cNvPr id="4009" name="Google Shape;4009;p32"/>
            <p:cNvSpPr/>
            <p:nvPr/>
          </p:nvSpPr>
          <p:spPr>
            <a:xfrm>
              <a:off x="4875038" y="3581475"/>
              <a:ext cx="85825" cy="119025"/>
            </a:xfrm>
            <a:custGeom>
              <a:avLst/>
              <a:gdLst/>
              <a:ahLst/>
              <a:cxnLst/>
              <a:rect l="l" t="t" r="r" b="b"/>
              <a:pathLst>
                <a:path w="3433" h="4761" extrusionOk="0">
                  <a:moveTo>
                    <a:pt x="854" y="1"/>
                  </a:moveTo>
                  <a:lnTo>
                    <a:pt x="1" y="1726"/>
                  </a:lnTo>
                  <a:lnTo>
                    <a:pt x="1726" y="4760"/>
                  </a:lnTo>
                  <a:lnTo>
                    <a:pt x="3433" y="1726"/>
                  </a:lnTo>
                  <a:lnTo>
                    <a:pt x="2579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32"/>
            <p:cNvSpPr/>
            <p:nvPr/>
          </p:nvSpPr>
          <p:spPr>
            <a:xfrm>
              <a:off x="4877888" y="3553050"/>
              <a:ext cx="80600" cy="28450"/>
            </a:xfrm>
            <a:custGeom>
              <a:avLst/>
              <a:gdLst/>
              <a:ahLst/>
              <a:cxnLst/>
              <a:rect l="l" t="t" r="r" b="b"/>
              <a:pathLst>
                <a:path w="3224" h="1138" extrusionOk="0">
                  <a:moveTo>
                    <a:pt x="759" y="0"/>
                  </a:moveTo>
                  <a:cubicBezTo>
                    <a:pt x="0" y="0"/>
                    <a:pt x="0" y="1138"/>
                    <a:pt x="759" y="1138"/>
                  </a:cubicBezTo>
                  <a:lnTo>
                    <a:pt x="2465" y="1138"/>
                  </a:lnTo>
                  <a:cubicBezTo>
                    <a:pt x="3224" y="1138"/>
                    <a:pt x="3224" y="0"/>
                    <a:pt x="2465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32"/>
            <p:cNvSpPr/>
            <p:nvPr/>
          </p:nvSpPr>
          <p:spPr>
            <a:xfrm>
              <a:off x="4896838" y="3349800"/>
              <a:ext cx="42700" cy="203275"/>
            </a:xfrm>
            <a:custGeom>
              <a:avLst/>
              <a:gdLst/>
              <a:ahLst/>
              <a:cxnLst/>
              <a:rect l="l" t="t" r="r" b="b"/>
              <a:pathLst>
                <a:path w="1708" h="8131" extrusionOk="0">
                  <a:moveTo>
                    <a:pt x="854" y="0"/>
                  </a:moveTo>
                  <a:cubicBezTo>
                    <a:pt x="442" y="0"/>
                    <a:pt x="29" y="271"/>
                    <a:pt x="1" y="811"/>
                  </a:cubicBezTo>
                  <a:lnTo>
                    <a:pt x="1" y="8130"/>
                  </a:lnTo>
                  <a:lnTo>
                    <a:pt x="1707" y="8130"/>
                  </a:lnTo>
                  <a:lnTo>
                    <a:pt x="1707" y="811"/>
                  </a:lnTo>
                  <a:cubicBezTo>
                    <a:pt x="1679" y="271"/>
                    <a:pt x="1267" y="0"/>
                    <a:pt x="854" y="0"/>
                  </a:cubicBez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32"/>
            <p:cNvSpPr/>
            <p:nvPr/>
          </p:nvSpPr>
          <p:spPr>
            <a:xfrm>
              <a:off x="4775013" y="3348725"/>
              <a:ext cx="71600" cy="351775"/>
            </a:xfrm>
            <a:custGeom>
              <a:avLst/>
              <a:gdLst/>
              <a:ahLst/>
              <a:cxnLst/>
              <a:rect l="l" t="t" r="r" b="b"/>
              <a:pathLst>
                <a:path w="2864" h="14071" extrusionOk="0">
                  <a:moveTo>
                    <a:pt x="1" y="1"/>
                  </a:moveTo>
                  <a:lnTo>
                    <a:pt x="1" y="14070"/>
                  </a:lnTo>
                  <a:lnTo>
                    <a:pt x="2864" y="14070"/>
                  </a:lnTo>
                  <a:lnTo>
                    <a:pt x="2864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32"/>
            <p:cNvSpPr/>
            <p:nvPr/>
          </p:nvSpPr>
          <p:spPr>
            <a:xfrm>
              <a:off x="4675463" y="3632200"/>
              <a:ext cx="56925" cy="68300"/>
            </a:xfrm>
            <a:custGeom>
              <a:avLst/>
              <a:gdLst/>
              <a:ahLst/>
              <a:cxnLst/>
              <a:rect l="l" t="t" r="r" b="b"/>
              <a:pathLst>
                <a:path w="2277" h="2732" extrusionOk="0">
                  <a:moveTo>
                    <a:pt x="1" y="1"/>
                  </a:moveTo>
                  <a:lnTo>
                    <a:pt x="1" y="266"/>
                  </a:lnTo>
                  <a:lnTo>
                    <a:pt x="1139" y="2731"/>
                  </a:lnTo>
                  <a:lnTo>
                    <a:pt x="2276" y="266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32"/>
            <p:cNvSpPr/>
            <p:nvPr/>
          </p:nvSpPr>
          <p:spPr>
            <a:xfrm>
              <a:off x="4675463" y="3425050"/>
              <a:ext cx="56925" cy="207175"/>
            </a:xfrm>
            <a:custGeom>
              <a:avLst/>
              <a:gdLst/>
              <a:ahLst/>
              <a:cxnLst/>
              <a:rect l="l" t="t" r="r" b="b"/>
              <a:pathLst>
                <a:path w="2277" h="8287" extrusionOk="0">
                  <a:moveTo>
                    <a:pt x="1" y="1"/>
                  </a:moveTo>
                  <a:lnTo>
                    <a:pt x="1" y="8287"/>
                  </a:lnTo>
                  <a:lnTo>
                    <a:pt x="2276" y="8287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32"/>
            <p:cNvSpPr/>
            <p:nvPr/>
          </p:nvSpPr>
          <p:spPr>
            <a:xfrm>
              <a:off x="4675463" y="3396600"/>
              <a:ext cx="56925" cy="28475"/>
            </a:xfrm>
            <a:custGeom>
              <a:avLst/>
              <a:gdLst/>
              <a:ahLst/>
              <a:cxnLst/>
              <a:rect l="l" t="t" r="r" b="b"/>
              <a:pathLst>
                <a:path w="2277" h="1139" extrusionOk="0">
                  <a:moveTo>
                    <a:pt x="1" y="1"/>
                  </a:moveTo>
                  <a:lnTo>
                    <a:pt x="1" y="1139"/>
                  </a:lnTo>
                  <a:lnTo>
                    <a:pt x="2276" y="1139"/>
                  </a:lnTo>
                  <a:lnTo>
                    <a:pt x="2276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32"/>
            <p:cNvSpPr/>
            <p:nvPr/>
          </p:nvSpPr>
          <p:spPr>
            <a:xfrm>
              <a:off x="4675463" y="3348725"/>
              <a:ext cx="56925" cy="47900"/>
            </a:xfrm>
            <a:custGeom>
              <a:avLst/>
              <a:gdLst/>
              <a:ahLst/>
              <a:cxnLst/>
              <a:rect l="l" t="t" r="r" b="b"/>
              <a:pathLst>
                <a:path w="2277" h="1916" extrusionOk="0">
                  <a:moveTo>
                    <a:pt x="570" y="1"/>
                  </a:moveTo>
                  <a:cubicBezTo>
                    <a:pt x="247" y="1"/>
                    <a:pt x="1" y="266"/>
                    <a:pt x="1" y="570"/>
                  </a:cubicBezTo>
                  <a:lnTo>
                    <a:pt x="1" y="1916"/>
                  </a:lnTo>
                  <a:lnTo>
                    <a:pt x="2276" y="1916"/>
                  </a:lnTo>
                  <a:lnTo>
                    <a:pt x="2276" y="570"/>
                  </a:lnTo>
                  <a:cubicBezTo>
                    <a:pt x="2276" y="266"/>
                    <a:pt x="2030" y="1"/>
                    <a:pt x="1707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32"/>
            <p:cNvSpPr/>
            <p:nvPr/>
          </p:nvSpPr>
          <p:spPr>
            <a:xfrm>
              <a:off x="4908688" y="3603300"/>
              <a:ext cx="16625" cy="14100"/>
            </a:xfrm>
            <a:custGeom>
              <a:avLst/>
              <a:gdLst/>
              <a:ahLst/>
              <a:cxnLst/>
              <a:rect l="l" t="t" r="r" b="b"/>
              <a:pathLst>
                <a:path w="665" h="564" extrusionOk="0">
                  <a:moveTo>
                    <a:pt x="380" y="0"/>
                  </a:moveTo>
                  <a:cubicBezTo>
                    <a:pt x="115" y="0"/>
                    <a:pt x="1" y="303"/>
                    <a:pt x="172" y="474"/>
                  </a:cubicBezTo>
                  <a:cubicBezTo>
                    <a:pt x="234" y="536"/>
                    <a:pt x="309" y="564"/>
                    <a:pt x="381" y="564"/>
                  </a:cubicBezTo>
                  <a:cubicBezTo>
                    <a:pt x="528" y="564"/>
                    <a:pt x="665" y="450"/>
                    <a:pt x="665" y="284"/>
                  </a:cubicBezTo>
                  <a:cubicBezTo>
                    <a:pt x="665" y="114"/>
                    <a:pt x="532" y="0"/>
                    <a:pt x="38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32"/>
            <p:cNvSpPr/>
            <p:nvPr/>
          </p:nvSpPr>
          <p:spPr>
            <a:xfrm>
              <a:off x="4696338" y="3474950"/>
              <a:ext cx="16600" cy="14125"/>
            </a:xfrm>
            <a:custGeom>
              <a:avLst/>
              <a:gdLst/>
              <a:ahLst/>
              <a:cxnLst/>
              <a:rect l="l" t="t" r="r" b="b"/>
              <a:pathLst>
                <a:path w="664" h="565" extrusionOk="0">
                  <a:moveTo>
                    <a:pt x="284" y="0"/>
                  </a:moveTo>
                  <a:cubicBezTo>
                    <a:pt x="137" y="0"/>
                    <a:pt x="0" y="115"/>
                    <a:pt x="0" y="280"/>
                  </a:cubicBezTo>
                  <a:cubicBezTo>
                    <a:pt x="0" y="451"/>
                    <a:pt x="133" y="564"/>
                    <a:pt x="285" y="564"/>
                  </a:cubicBezTo>
                  <a:cubicBezTo>
                    <a:pt x="550" y="564"/>
                    <a:pt x="664" y="261"/>
                    <a:pt x="493" y="90"/>
                  </a:cubicBezTo>
                  <a:cubicBezTo>
                    <a:pt x="431" y="28"/>
                    <a:pt x="356" y="0"/>
                    <a:pt x="28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32"/>
            <p:cNvSpPr/>
            <p:nvPr/>
          </p:nvSpPr>
          <p:spPr>
            <a:xfrm>
              <a:off x="4696813" y="3503750"/>
              <a:ext cx="14225" cy="56200"/>
            </a:xfrm>
            <a:custGeom>
              <a:avLst/>
              <a:gdLst/>
              <a:ahLst/>
              <a:cxnLst/>
              <a:rect l="l" t="t" r="r" b="b"/>
              <a:pathLst>
                <a:path w="569" h="2248" extrusionOk="0">
                  <a:moveTo>
                    <a:pt x="285" y="0"/>
                  </a:moveTo>
                  <a:cubicBezTo>
                    <a:pt x="133" y="0"/>
                    <a:pt x="0" y="114"/>
                    <a:pt x="0" y="285"/>
                  </a:cubicBezTo>
                  <a:lnTo>
                    <a:pt x="0" y="1991"/>
                  </a:lnTo>
                  <a:cubicBezTo>
                    <a:pt x="10" y="2162"/>
                    <a:pt x="142" y="2247"/>
                    <a:pt x="277" y="2247"/>
                  </a:cubicBezTo>
                  <a:cubicBezTo>
                    <a:pt x="413" y="2247"/>
                    <a:pt x="550" y="2162"/>
                    <a:pt x="569" y="1991"/>
                  </a:cubicBezTo>
                  <a:lnTo>
                    <a:pt x="569" y="285"/>
                  </a:lnTo>
                  <a:cubicBezTo>
                    <a:pt x="569" y="114"/>
                    <a:pt x="436" y="0"/>
                    <a:pt x="28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32"/>
            <p:cNvSpPr/>
            <p:nvPr/>
          </p:nvSpPr>
          <p:spPr>
            <a:xfrm>
              <a:off x="4767913" y="3341625"/>
              <a:ext cx="85825" cy="365975"/>
            </a:xfrm>
            <a:custGeom>
              <a:avLst/>
              <a:gdLst/>
              <a:ahLst/>
              <a:cxnLst/>
              <a:rect l="l" t="t" r="r" b="b"/>
              <a:pathLst>
                <a:path w="3433" h="14639" extrusionOk="0">
                  <a:moveTo>
                    <a:pt x="2864" y="569"/>
                  </a:moveTo>
                  <a:lnTo>
                    <a:pt x="2864" y="1896"/>
                  </a:lnTo>
                  <a:lnTo>
                    <a:pt x="2010" y="1896"/>
                  </a:lnTo>
                  <a:cubicBezTo>
                    <a:pt x="1998" y="1895"/>
                    <a:pt x="1987" y="1895"/>
                    <a:pt x="1976" y="1895"/>
                  </a:cubicBezTo>
                  <a:cubicBezTo>
                    <a:pt x="1605" y="1895"/>
                    <a:pt x="1605" y="2467"/>
                    <a:pt x="1976" y="2467"/>
                  </a:cubicBezTo>
                  <a:cubicBezTo>
                    <a:pt x="1987" y="2467"/>
                    <a:pt x="1998" y="2466"/>
                    <a:pt x="2010" y="2465"/>
                  </a:cubicBezTo>
                  <a:lnTo>
                    <a:pt x="2864" y="2465"/>
                  </a:lnTo>
                  <a:lnTo>
                    <a:pt x="2864" y="3603"/>
                  </a:lnTo>
                  <a:lnTo>
                    <a:pt x="2010" y="3603"/>
                  </a:lnTo>
                  <a:cubicBezTo>
                    <a:pt x="1999" y="3602"/>
                    <a:pt x="1987" y="3601"/>
                    <a:pt x="1976" y="3601"/>
                  </a:cubicBezTo>
                  <a:cubicBezTo>
                    <a:pt x="1604" y="3601"/>
                    <a:pt x="1604" y="4192"/>
                    <a:pt x="1976" y="4192"/>
                  </a:cubicBezTo>
                  <a:cubicBezTo>
                    <a:pt x="1987" y="4192"/>
                    <a:pt x="1999" y="4192"/>
                    <a:pt x="2010" y="4191"/>
                  </a:cubicBezTo>
                  <a:lnTo>
                    <a:pt x="2864" y="4191"/>
                  </a:lnTo>
                  <a:lnTo>
                    <a:pt x="2864" y="5328"/>
                  </a:lnTo>
                  <a:lnTo>
                    <a:pt x="2010" y="5328"/>
                  </a:lnTo>
                  <a:cubicBezTo>
                    <a:pt x="1631" y="5328"/>
                    <a:pt x="1631" y="5897"/>
                    <a:pt x="2010" y="5897"/>
                  </a:cubicBezTo>
                  <a:lnTo>
                    <a:pt x="2864" y="5897"/>
                  </a:lnTo>
                  <a:lnTo>
                    <a:pt x="2864" y="7035"/>
                  </a:lnTo>
                  <a:lnTo>
                    <a:pt x="2010" y="7035"/>
                  </a:lnTo>
                  <a:cubicBezTo>
                    <a:pt x="1998" y="7034"/>
                    <a:pt x="1987" y="7033"/>
                    <a:pt x="1976" y="7033"/>
                  </a:cubicBezTo>
                  <a:cubicBezTo>
                    <a:pt x="1605" y="7033"/>
                    <a:pt x="1605" y="7605"/>
                    <a:pt x="1976" y="7605"/>
                  </a:cubicBezTo>
                  <a:cubicBezTo>
                    <a:pt x="1987" y="7605"/>
                    <a:pt x="1998" y="7605"/>
                    <a:pt x="2010" y="7604"/>
                  </a:cubicBezTo>
                  <a:lnTo>
                    <a:pt x="2864" y="7604"/>
                  </a:lnTo>
                  <a:lnTo>
                    <a:pt x="2864" y="8761"/>
                  </a:lnTo>
                  <a:lnTo>
                    <a:pt x="2010" y="8761"/>
                  </a:lnTo>
                  <a:cubicBezTo>
                    <a:pt x="1998" y="8759"/>
                    <a:pt x="1987" y="8759"/>
                    <a:pt x="1976" y="8759"/>
                  </a:cubicBezTo>
                  <a:cubicBezTo>
                    <a:pt x="1605" y="8759"/>
                    <a:pt x="1605" y="9331"/>
                    <a:pt x="1976" y="9331"/>
                  </a:cubicBezTo>
                  <a:cubicBezTo>
                    <a:pt x="1987" y="9331"/>
                    <a:pt x="1998" y="9330"/>
                    <a:pt x="2010" y="9329"/>
                  </a:cubicBezTo>
                  <a:lnTo>
                    <a:pt x="2864" y="9329"/>
                  </a:lnTo>
                  <a:lnTo>
                    <a:pt x="2864" y="10467"/>
                  </a:lnTo>
                  <a:lnTo>
                    <a:pt x="2010" y="10467"/>
                  </a:lnTo>
                  <a:cubicBezTo>
                    <a:pt x="1998" y="10466"/>
                    <a:pt x="1987" y="10465"/>
                    <a:pt x="1976" y="10465"/>
                  </a:cubicBezTo>
                  <a:cubicBezTo>
                    <a:pt x="1605" y="10465"/>
                    <a:pt x="1605" y="11037"/>
                    <a:pt x="1976" y="11037"/>
                  </a:cubicBezTo>
                  <a:cubicBezTo>
                    <a:pt x="1987" y="11037"/>
                    <a:pt x="1998" y="11037"/>
                    <a:pt x="2010" y="11036"/>
                  </a:cubicBezTo>
                  <a:lnTo>
                    <a:pt x="2864" y="11036"/>
                  </a:lnTo>
                  <a:lnTo>
                    <a:pt x="2864" y="12193"/>
                  </a:lnTo>
                  <a:lnTo>
                    <a:pt x="2010" y="12193"/>
                  </a:lnTo>
                  <a:cubicBezTo>
                    <a:pt x="1993" y="12190"/>
                    <a:pt x="1977" y="12189"/>
                    <a:pt x="1961" y="12189"/>
                  </a:cubicBezTo>
                  <a:cubicBezTo>
                    <a:pt x="1604" y="12189"/>
                    <a:pt x="1610" y="12763"/>
                    <a:pt x="1976" y="12763"/>
                  </a:cubicBezTo>
                  <a:cubicBezTo>
                    <a:pt x="1987" y="12763"/>
                    <a:pt x="1999" y="12762"/>
                    <a:pt x="2010" y="12761"/>
                  </a:cubicBezTo>
                  <a:lnTo>
                    <a:pt x="2864" y="12761"/>
                  </a:lnTo>
                  <a:lnTo>
                    <a:pt x="2864" y="14070"/>
                  </a:lnTo>
                  <a:lnTo>
                    <a:pt x="569" y="14070"/>
                  </a:lnTo>
                  <a:lnTo>
                    <a:pt x="569" y="569"/>
                  </a:lnTo>
                  <a:close/>
                  <a:moveTo>
                    <a:pt x="304" y="0"/>
                  </a:moveTo>
                  <a:cubicBezTo>
                    <a:pt x="133" y="0"/>
                    <a:pt x="0" y="133"/>
                    <a:pt x="0" y="285"/>
                  </a:cubicBezTo>
                  <a:lnTo>
                    <a:pt x="0" y="14354"/>
                  </a:lnTo>
                  <a:cubicBezTo>
                    <a:pt x="0" y="14506"/>
                    <a:pt x="133" y="14639"/>
                    <a:pt x="304" y="14639"/>
                  </a:cubicBezTo>
                  <a:lnTo>
                    <a:pt x="3148" y="14639"/>
                  </a:lnTo>
                  <a:cubicBezTo>
                    <a:pt x="3319" y="14639"/>
                    <a:pt x="3432" y="14506"/>
                    <a:pt x="3432" y="14354"/>
                  </a:cubicBezTo>
                  <a:lnTo>
                    <a:pt x="3432" y="285"/>
                  </a:lnTo>
                  <a:cubicBezTo>
                    <a:pt x="3432" y="133"/>
                    <a:pt x="3319" y="0"/>
                    <a:pt x="314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32"/>
            <p:cNvSpPr/>
            <p:nvPr/>
          </p:nvSpPr>
          <p:spPr>
            <a:xfrm>
              <a:off x="4867463" y="3341725"/>
              <a:ext cx="100525" cy="365650"/>
            </a:xfrm>
            <a:custGeom>
              <a:avLst/>
              <a:gdLst/>
              <a:ahLst/>
              <a:cxnLst/>
              <a:rect l="l" t="t" r="r" b="b"/>
              <a:pathLst>
                <a:path w="4021" h="14626" extrusionOk="0">
                  <a:moveTo>
                    <a:pt x="2029" y="565"/>
                  </a:moveTo>
                  <a:cubicBezTo>
                    <a:pt x="2352" y="565"/>
                    <a:pt x="2598" y="831"/>
                    <a:pt x="2598" y="1134"/>
                  </a:cubicBezTo>
                  <a:lnTo>
                    <a:pt x="2598" y="8169"/>
                  </a:lnTo>
                  <a:lnTo>
                    <a:pt x="1460" y="8169"/>
                  </a:lnTo>
                  <a:lnTo>
                    <a:pt x="1460" y="1134"/>
                  </a:lnTo>
                  <a:cubicBezTo>
                    <a:pt x="1460" y="831"/>
                    <a:pt x="1707" y="565"/>
                    <a:pt x="2029" y="565"/>
                  </a:cubicBezTo>
                  <a:close/>
                  <a:moveTo>
                    <a:pt x="2917" y="8736"/>
                  </a:moveTo>
                  <a:cubicBezTo>
                    <a:pt x="3288" y="8736"/>
                    <a:pt x="3288" y="9308"/>
                    <a:pt x="2917" y="9308"/>
                  </a:cubicBezTo>
                  <a:cubicBezTo>
                    <a:pt x="2906" y="9308"/>
                    <a:pt x="2894" y="9307"/>
                    <a:pt x="2882" y="9306"/>
                  </a:cubicBezTo>
                  <a:lnTo>
                    <a:pt x="1176" y="9306"/>
                  </a:lnTo>
                  <a:cubicBezTo>
                    <a:pt x="1164" y="9307"/>
                    <a:pt x="1152" y="9308"/>
                    <a:pt x="1141" y="9308"/>
                  </a:cubicBezTo>
                  <a:cubicBezTo>
                    <a:pt x="770" y="9308"/>
                    <a:pt x="770" y="8736"/>
                    <a:pt x="1141" y="8736"/>
                  </a:cubicBezTo>
                  <a:cubicBezTo>
                    <a:pt x="1152" y="8736"/>
                    <a:pt x="1164" y="8736"/>
                    <a:pt x="1176" y="8738"/>
                  </a:cubicBezTo>
                  <a:lnTo>
                    <a:pt x="2882" y="8738"/>
                  </a:lnTo>
                  <a:cubicBezTo>
                    <a:pt x="2894" y="8736"/>
                    <a:pt x="2906" y="8736"/>
                    <a:pt x="2917" y="8736"/>
                  </a:cubicBezTo>
                  <a:close/>
                  <a:moveTo>
                    <a:pt x="2712" y="9894"/>
                  </a:moveTo>
                  <a:lnTo>
                    <a:pt x="3413" y="11297"/>
                  </a:lnTo>
                  <a:lnTo>
                    <a:pt x="2314" y="13269"/>
                  </a:lnTo>
                  <a:lnTo>
                    <a:pt x="2314" y="11904"/>
                  </a:lnTo>
                  <a:cubicBezTo>
                    <a:pt x="2295" y="11724"/>
                    <a:pt x="2162" y="11634"/>
                    <a:pt x="2029" y="11634"/>
                  </a:cubicBezTo>
                  <a:cubicBezTo>
                    <a:pt x="1896" y="11634"/>
                    <a:pt x="1764" y="11724"/>
                    <a:pt x="1745" y="11904"/>
                  </a:cubicBezTo>
                  <a:lnTo>
                    <a:pt x="1745" y="13269"/>
                  </a:lnTo>
                  <a:lnTo>
                    <a:pt x="645" y="11316"/>
                  </a:lnTo>
                  <a:lnTo>
                    <a:pt x="1347" y="9894"/>
                  </a:lnTo>
                  <a:close/>
                  <a:moveTo>
                    <a:pt x="2043" y="0"/>
                  </a:moveTo>
                  <a:cubicBezTo>
                    <a:pt x="1455" y="0"/>
                    <a:pt x="891" y="454"/>
                    <a:pt x="891" y="1134"/>
                  </a:cubicBezTo>
                  <a:lnTo>
                    <a:pt x="891" y="8226"/>
                  </a:lnTo>
                  <a:cubicBezTo>
                    <a:pt x="190" y="8472"/>
                    <a:pt x="114" y="9420"/>
                    <a:pt x="759" y="9780"/>
                  </a:cubicBezTo>
                  <a:lnTo>
                    <a:pt x="57" y="11184"/>
                  </a:lnTo>
                  <a:cubicBezTo>
                    <a:pt x="0" y="11259"/>
                    <a:pt x="0" y="11373"/>
                    <a:pt x="57" y="11449"/>
                  </a:cubicBezTo>
                  <a:cubicBezTo>
                    <a:pt x="474" y="12189"/>
                    <a:pt x="1347" y="13724"/>
                    <a:pt x="1764" y="14483"/>
                  </a:cubicBezTo>
                  <a:cubicBezTo>
                    <a:pt x="1821" y="14578"/>
                    <a:pt x="1920" y="14625"/>
                    <a:pt x="2020" y="14625"/>
                  </a:cubicBezTo>
                  <a:cubicBezTo>
                    <a:pt x="2119" y="14625"/>
                    <a:pt x="2219" y="14578"/>
                    <a:pt x="2276" y="14483"/>
                  </a:cubicBezTo>
                  <a:lnTo>
                    <a:pt x="3982" y="11468"/>
                  </a:lnTo>
                  <a:cubicBezTo>
                    <a:pt x="4020" y="11373"/>
                    <a:pt x="4020" y="11278"/>
                    <a:pt x="3982" y="11184"/>
                  </a:cubicBezTo>
                  <a:lnTo>
                    <a:pt x="3262" y="9780"/>
                  </a:lnTo>
                  <a:cubicBezTo>
                    <a:pt x="3906" y="9420"/>
                    <a:pt x="3830" y="8472"/>
                    <a:pt x="3148" y="8226"/>
                  </a:cubicBezTo>
                  <a:lnTo>
                    <a:pt x="3148" y="1134"/>
                  </a:lnTo>
                  <a:cubicBezTo>
                    <a:pt x="3148" y="831"/>
                    <a:pt x="3015" y="546"/>
                    <a:pt x="2807" y="338"/>
                  </a:cubicBezTo>
                  <a:lnTo>
                    <a:pt x="2845" y="338"/>
                  </a:lnTo>
                  <a:cubicBezTo>
                    <a:pt x="2611" y="104"/>
                    <a:pt x="2324" y="0"/>
                    <a:pt x="2043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32"/>
            <p:cNvSpPr/>
            <p:nvPr/>
          </p:nvSpPr>
          <p:spPr>
            <a:xfrm>
              <a:off x="4668363" y="3341625"/>
              <a:ext cx="71125" cy="365625"/>
            </a:xfrm>
            <a:custGeom>
              <a:avLst/>
              <a:gdLst/>
              <a:ahLst/>
              <a:cxnLst/>
              <a:rect l="l" t="t" r="r" b="b"/>
              <a:pathLst>
                <a:path w="2845" h="14625" extrusionOk="0">
                  <a:moveTo>
                    <a:pt x="1991" y="550"/>
                  </a:moveTo>
                  <a:cubicBezTo>
                    <a:pt x="2143" y="550"/>
                    <a:pt x="2276" y="683"/>
                    <a:pt x="2276" y="835"/>
                  </a:cubicBezTo>
                  <a:lnTo>
                    <a:pt x="2276" y="1896"/>
                  </a:lnTo>
                  <a:lnTo>
                    <a:pt x="550" y="1896"/>
                  </a:lnTo>
                  <a:lnTo>
                    <a:pt x="550" y="835"/>
                  </a:lnTo>
                  <a:cubicBezTo>
                    <a:pt x="550" y="683"/>
                    <a:pt x="683" y="550"/>
                    <a:pt x="835" y="550"/>
                  </a:cubicBezTo>
                  <a:close/>
                  <a:moveTo>
                    <a:pt x="2276" y="2465"/>
                  </a:moveTo>
                  <a:lnTo>
                    <a:pt x="2276" y="3034"/>
                  </a:lnTo>
                  <a:lnTo>
                    <a:pt x="550" y="3034"/>
                  </a:lnTo>
                  <a:lnTo>
                    <a:pt x="550" y="2465"/>
                  </a:lnTo>
                  <a:close/>
                  <a:moveTo>
                    <a:pt x="2276" y="3622"/>
                  </a:moveTo>
                  <a:lnTo>
                    <a:pt x="2276" y="11339"/>
                  </a:lnTo>
                  <a:lnTo>
                    <a:pt x="550" y="11339"/>
                  </a:lnTo>
                  <a:lnTo>
                    <a:pt x="550" y="3622"/>
                  </a:lnTo>
                  <a:close/>
                  <a:moveTo>
                    <a:pt x="2238" y="11908"/>
                  </a:moveTo>
                  <a:lnTo>
                    <a:pt x="1423" y="13653"/>
                  </a:lnTo>
                  <a:lnTo>
                    <a:pt x="607" y="11908"/>
                  </a:lnTo>
                  <a:close/>
                  <a:moveTo>
                    <a:pt x="854" y="0"/>
                  </a:moveTo>
                  <a:cubicBezTo>
                    <a:pt x="380" y="0"/>
                    <a:pt x="0" y="380"/>
                    <a:pt x="0" y="854"/>
                  </a:cubicBezTo>
                  <a:lnTo>
                    <a:pt x="0" y="11889"/>
                  </a:lnTo>
                  <a:cubicBezTo>
                    <a:pt x="0" y="11927"/>
                    <a:pt x="0" y="11965"/>
                    <a:pt x="19" y="12003"/>
                  </a:cubicBezTo>
                  <a:lnTo>
                    <a:pt x="1157" y="14468"/>
                  </a:lnTo>
                  <a:cubicBezTo>
                    <a:pt x="1204" y="14572"/>
                    <a:pt x="1309" y="14624"/>
                    <a:pt x="1413" y="14624"/>
                  </a:cubicBezTo>
                  <a:cubicBezTo>
                    <a:pt x="1517" y="14624"/>
                    <a:pt x="1622" y="14572"/>
                    <a:pt x="1669" y="14468"/>
                  </a:cubicBezTo>
                  <a:lnTo>
                    <a:pt x="2826" y="12003"/>
                  </a:lnTo>
                  <a:cubicBezTo>
                    <a:pt x="2826" y="11965"/>
                    <a:pt x="2845" y="11927"/>
                    <a:pt x="2845" y="11889"/>
                  </a:cubicBezTo>
                  <a:lnTo>
                    <a:pt x="2845" y="854"/>
                  </a:lnTo>
                  <a:cubicBezTo>
                    <a:pt x="2845" y="380"/>
                    <a:pt x="2465" y="0"/>
                    <a:pt x="1991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23" name="Google Shape;4023;p32"/>
          <p:cNvSpPr txBox="1"/>
          <p:nvPr/>
        </p:nvSpPr>
        <p:spPr>
          <a:xfrm>
            <a:off x="715125" y="1800479"/>
            <a:ext cx="2343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Jupiter is the biggest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24" name="Google Shape;4024;p32"/>
          <p:cNvSpPr txBox="1"/>
          <p:nvPr/>
        </p:nvSpPr>
        <p:spPr>
          <a:xfrm>
            <a:off x="715125" y="1484992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25" name="Google Shape;4025;p32"/>
          <p:cNvSpPr txBox="1">
            <a:spLocks noGrp="1"/>
          </p:cNvSpPr>
          <p:nvPr>
            <p:ph type="title" idx="4294967295"/>
          </p:nvPr>
        </p:nvSpPr>
        <p:spPr>
          <a:xfrm flipH="1">
            <a:off x="715125" y="3777090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sp>
        <p:nvSpPr>
          <p:cNvPr id="4026" name="Google Shape;4026;p32"/>
          <p:cNvSpPr txBox="1"/>
          <p:nvPr/>
        </p:nvSpPr>
        <p:spPr>
          <a:xfrm>
            <a:off x="3400200" y="3674372"/>
            <a:ext cx="2343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the second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27" name="Google Shape;4027;p32"/>
          <p:cNvSpPr txBox="1"/>
          <p:nvPr/>
        </p:nvSpPr>
        <p:spPr>
          <a:xfrm>
            <a:off x="3400200" y="3381431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28" name="Google Shape;4028;p32"/>
          <p:cNvSpPr txBox="1"/>
          <p:nvPr/>
        </p:nvSpPr>
        <p:spPr>
          <a:xfrm>
            <a:off x="6085275" y="1800479"/>
            <a:ext cx="2343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This planet is far away from Earth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29" name="Google Shape;4029;p32"/>
          <p:cNvSpPr txBox="1"/>
          <p:nvPr/>
        </p:nvSpPr>
        <p:spPr>
          <a:xfrm>
            <a:off x="6085275" y="1484992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30" name="Google Shape;4030;p32"/>
          <p:cNvSpPr txBox="1">
            <a:spLocks noGrp="1"/>
          </p:cNvSpPr>
          <p:nvPr>
            <p:ph type="title" idx="4294967295"/>
          </p:nvPr>
        </p:nvSpPr>
        <p:spPr>
          <a:xfrm flipH="1">
            <a:off x="3400200" y="1465171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4031" name="Google Shape;4031;p32"/>
          <p:cNvSpPr txBox="1">
            <a:spLocks noGrp="1"/>
          </p:cNvSpPr>
          <p:nvPr>
            <p:ph type="title" idx="4294967295"/>
          </p:nvPr>
        </p:nvSpPr>
        <p:spPr>
          <a:xfrm flipH="1">
            <a:off x="6085275" y="3777090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25%</a:t>
            </a:r>
            <a:endParaRPr/>
          </a:p>
        </p:txBody>
      </p:sp>
      <p:grpSp>
        <p:nvGrpSpPr>
          <p:cNvPr id="4032" name="Google Shape;4032;p32"/>
          <p:cNvGrpSpPr/>
          <p:nvPr/>
        </p:nvGrpSpPr>
        <p:grpSpPr>
          <a:xfrm>
            <a:off x="1276425" y="2481703"/>
            <a:ext cx="1221000" cy="1221600"/>
            <a:chOff x="1100063" y="3221099"/>
            <a:chExt cx="1221000" cy="1221600"/>
          </a:xfrm>
        </p:grpSpPr>
        <p:sp>
          <p:nvSpPr>
            <p:cNvPr id="4033" name="Google Shape;4033;p32"/>
            <p:cNvSpPr/>
            <p:nvPr/>
          </p:nvSpPr>
          <p:spPr>
            <a:xfrm rot="10800000">
              <a:off x="1182387" y="3303750"/>
              <a:ext cx="1056600" cy="1056600"/>
            </a:xfrm>
            <a:prstGeom prst="ellipse">
              <a:avLst/>
            </a:pr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32"/>
            <p:cNvSpPr/>
            <p:nvPr/>
          </p:nvSpPr>
          <p:spPr>
            <a:xfrm rot="5400000">
              <a:off x="1099762" y="3221399"/>
              <a:ext cx="1221600" cy="1221000"/>
            </a:xfrm>
            <a:prstGeom prst="blockArc">
              <a:avLst>
                <a:gd name="adj1" fmla="val 10800000"/>
                <a:gd name="adj2" fmla="val 21702"/>
                <a:gd name="adj3" fmla="val 14177"/>
              </a:avLst>
            </a:prstGeom>
            <a:solidFill>
              <a:schemeClr val="accent1"/>
            </a:solidFill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5" name="Google Shape;4035;p32"/>
          <p:cNvGrpSpPr/>
          <p:nvPr/>
        </p:nvGrpSpPr>
        <p:grpSpPr>
          <a:xfrm>
            <a:off x="3961500" y="2056253"/>
            <a:ext cx="1221000" cy="1221600"/>
            <a:chOff x="1100063" y="3221099"/>
            <a:chExt cx="1221000" cy="1221600"/>
          </a:xfrm>
        </p:grpSpPr>
        <p:sp>
          <p:nvSpPr>
            <p:cNvPr id="4036" name="Google Shape;4036;p32"/>
            <p:cNvSpPr/>
            <p:nvPr/>
          </p:nvSpPr>
          <p:spPr>
            <a:xfrm rot="10800000">
              <a:off x="1182387" y="3303750"/>
              <a:ext cx="1056600" cy="1056600"/>
            </a:xfrm>
            <a:prstGeom prst="ellipse">
              <a:avLst/>
            </a:pr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32"/>
            <p:cNvSpPr/>
            <p:nvPr/>
          </p:nvSpPr>
          <p:spPr>
            <a:xfrm rot="5400000">
              <a:off x="1099762" y="3221399"/>
              <a:ext cx="1221600" cy="1221000"/>
            </a:xfrm>
            <a:prstGeom prst="blockArc">
              <a:avLst>
                <a:gd name="adj1" fmla="val 10800000"/>
                <a:gd name="adj2" fmla="val 5352941"/>
                <a:gd name="adj3" fmla="val 13540"/>
              </a:avLst>
            </a:prstGeom>
            <a:solidFill>
              <a:schemeClr val="dk2"/>
            </a:solidFill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8" name="Google Shape;4038;p32"/>
          <p:cNvGrpSpPr/>
          <p:nvPr/>
        </p:nvGrpSpPr>
        <p:grpSpPr>
          <a:xfrm>
            <a:off x="6646575" y="2481703"/>
            <a:ext cx="1221000" cy="1221600"/>
            <a:chOff x="1100063" y="3221099"/>
            <a:chExt cx="1221000" cy="1221600"/>
          </a:xfrm>
        </p:grpSpPr>
        <p:sp>
          <p:nvSpPr>
            <p:cNvPr id="4039" name="Google Shape;4039;p32"/>
            <p:cNvSpPr/>
            <p:nvPr/>
          </p:nvSpPr>
          <p:spPr>
            <a:xfrm rot="10800000">
              <a:off x="1182387" y="3303750"/>
              <a:ext cx="1056600" cy="1056600"/>
            </a:xfrm>
            <a:prstGeom prst="ellipse">
              <a:avLst/>
            </a:pr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32"/>
            <p:cNvSpPr/>
            <p:nvPr/>
          </p:nvSpPr>
          <p:spPr>
            <a:xfrm rot="5400000">
              <a:off x="1099762" y="3221399"/>
              <a:ext cx="1221600" cy="1221000"/>
            </a:xfrm>
            <a:prstGeom prst="blockArc">
              <a:avLst>
                <a:gd name="adj1" fmla="val 10800000"/>
                <a:gd name="adj2" fmla="val 16123050"/>
                <a:gd name="adj3" fmla="val 14161"/>
              </a:avLst>
            </a:prstGeom>
            <a:solidFill>
              <a:schemeClr val="lt2"/>
            </a:solidFill>
            <a:ln w="952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19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 </a:t>
            </a:r>
            <a:r>
              <a:rPr lang="pt-BR" dirty="0">
                <a:solidFill>
                  <a:schemeClr val="accent2"/>
                </a:solidFill>
              </a:rPr>
              <a:t>D</a:t>
            </a:r>
            <a:r>
              <a:rPr lang="en" dirty="0">
                <a:solidFill>
                  <a:schemeClr val="accent2"/>
                </a:solidFill>
              </a:rPr>
              <a:t>ata Science </a:t>
            </a:r>
            <a:r>
              <a:rPr lang="en" dirty="0">
                <a:solidFill>
                  <a:schemeClr val="accent3"/>
                </a:solidFill>
              </a:rPr>
              <a:t>{</a:t>
            </a:r>
            <a:r>
              <a:rPr lang="en" dirty="0">
                <a:solidFill>
                  <a:schemeClr val="accent1"/>
                </a:solidFill>
              </a:rPr>
              <a:t>Introduction</a:t>
            </a:r>
            <a:r>
              <a:rPr lang="en" dirty="0">
                <a:solidFill>
                  <a:schemeClr val="accent3"/>
                </a:solidFill>
              </a:rPr>
              <a:t>}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272" name="Google Shape;272;p19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Python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3" name="Google Shape;273;p19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>
                <a:solidFill>
                  <a:schemeClr val="accent3"/>
                </a:solidFill>
              </a:rPr>
              <a:t>abertura.ppt</a:t>
            </a:r>
          </a:p>
        </p:txBody>
      </p:sp>
      <p:sp>
        <p:nvSpPr>
          <p:cNvPr id="274" name="Google Shape;274;p19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introduction.ipynb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5" name="Google Shape;275;p19"/>
          <p:cNvSpPr txBox="1"/>
          <p:nvPr/>
        </p:nvSpPr>
        <p:spPr>
          <a:xfrm>
            <a:off x="4572000" y="46947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State_of_data_2022</a:t>
            </a: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.csv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CC87513D-CE84-B58D-2BCA-477FFA0BB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1849" y="2258825"/>
            <a:ext cx="1193866" cy="1303378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9626F4F0-E366-2064-0BCF-838AE6B2C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0682" y="1132468"/>
            <a:ext cx="2142991" cy="1037458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5774DEE0-5893-4612-18A1-63A31EB9E9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4506" y="2360392"/>
            <a:ext cx="1526354" cy="1424051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A9813FD0-81BE-214D-4A95-A2230DD133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70338" y="1211019"/>
            <a:ext cx="1467061" cy="1509097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421C51D3-5285-F53C-7258-9FBC3E7648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3668" y="3147244"/>
            <a:ext cx="1198982" cy="1158585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30A7496B-3D26-88F3-6FD6-D2DC71C9A8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8106" y="1535554"/>
            <a:ext cx="2034413" cy="938409"/>
          </a:xfrm>
          <a:prstGeom prst="rect">
            <a:avLst/>
          </a:prstGeom>
        </p:spPr>
      </p:pic>
      <p:pic>
        <p:nvPicPr>
          <p:cNvPr id="26" name="Imagem 25">
            <a:extLst>
              <a:ext uri="{FF2B5EF4-FFF2-40B4-BE49-F238E27FC236}">
                <a16:creationId xmlns:a16="http://schemas.microsoft.com/office/drawing/2014/main" id="{0E7CB97E-A4F5-43F9-FBA0-6D456DF80D5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40998" y="1928225"/>
            <a:ext cx="1526353" cy="1419322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5A101301-BA99-2190-BB54-99D402AA59D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567866" y="3330516"/>
            <a:ext cx="2138328" cy="1158585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BAF359CB-5B26-4FD3-75EE-9089FEB17F8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107854" y="3168896"/>
            <a:ext cx="1603678" cy="1509097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EB6A53A5-0076-B1E4-CD32-6A33D77B719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824593" y="1535554"/>
            <a:ext cx="1884605" cy="1607941"/>
          </a:xfrm>
          <a:prstGeom prst="rect">
            <a:avLst/>
          </a:prstGeom>
        </p:spPr>
      </p:pic>
      <p:pic>
        <p:nvPicPr>
          <p:cNvPr id="30" name="Imagem 29">
            <a:extLst>
              <a:ext uri="{FF2B5EF4-FFF2-40B4-BE49-F238E27FC236}">
                <a16:creationId xmlns:a16="http://schemas.microsoft.com/office/drawing/2014/main" id="{B64C096B-EE0A-E0BA-5585-EF9B1C799B7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267899" y="1766839"/>
            <a:ext cx="1502581" cy="1217751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C1F6545F-FE5E-6653-D105-E7A1D135358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444951" y="1902375"/>
            <a:ext cx="1322246" cy="1143175"/>
          </a:xfrm>
          <a:prstGeom prst="rect">
            <a:avLst/>
          </a:prstGeom>
        </p:spPr>
      </p:pic>
      <p:pic>
        <p:nvPicPr>
          <p:cNvPr id="32" name="Imagem 31">
            <a:extLst>
              <a:ext uri="{FF2B5EF4-FFF2-40B4-BE49-F238E27FC236}">
                <a16:creationId xmlns:a16="http://schemas.microsoft.com/office/drawing/2014/main" id="{78B08889-9404-D7F2-E495-1B618D6F14E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4774249" y="2352056"/>
            <a:ext cx="1526354" cy="1501297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58132915-60CF-E6FF-4D0A-D62AEE08ED5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642579" y="2279380"/>
            <a:ext cx="2042790" cy="1070152"/>
          </a:xfrm>
          <a:prstGeom prst="rect">
            <a:avLst/>
          </a:prstGeom>
        </p:spPr>
      </p:pic>
      <p:pic>
        <p:nvPicPr>
          <p:cNvPr id="34" name="Imagem 33">
            <a:extLst>
              <a:ext uri="{FF2B5EF4-FFF2-40B4-BE49-F238E27FC236}">
                <a16:creationId xmlns:a16="http://schemas.microsoft.com/office/drawing/2014/main" id="{9C17E8EA-D140-2B3C-C1F1-9A2A40BD1359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792718" y="2715013"/>
            <a:ext cx="1455212" cy="1465331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925EC55F-81BD-9A87-FD75-E6BFA4162B6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198537" y="3820174"/>
            <a:ext cx="1260402" cy="116746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7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2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7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2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7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5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925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75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1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25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5" name="Google Shape;4045;p33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046" name="Google Shape;4046;p33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47" name="Google Shape;4047;p33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48" name="Google Shape;4048;p33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49" name="Google Shape;4049;p33"/>
          <p:cNvSpPr txBox="1"/>
          <p:nvPr/>
        </p:nvSpPr>
        <p:spPr>
          <a:xfrm>
            <a:off x="720725" y="3406706"/>
            <a:ext cx="2343600" cy="8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composed mostly of hydrogen and helium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0" name="Google Shape;4050;p33"/>
          <p:cNvSpPr txBox="1"/>
          <p:nvPr/>
        </p:nvSpPr>
        <p:spPr>
          <a:xfrm>
            <a:off x="720725" y="3113756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1" name="Google Shape;4051;p33"/>
          <p:cNvSpPr txBox="1"/>
          <p:nvPr/>
        </p:nvSpPr>
        <p:spPr>
          <a:xfrm>
            <a:off x="3400200" y="3406706"/>
            <a:ext cx="2343600" cy="8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is the second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2" name="Google Shape;4052;p33"/>
          <p:cNvSpPr txBox="1"/>
          <p:nvPr/>
        </p:nvSpPr>
        <p:spPr>
          <a:xfrm>
            <a:off x="3400200" y="3113756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3" name="Google Shape;4053;p33"/>
          <p:cNvSpPr txBox="1"/>
          <p:nvPr/>
        </p:nvSpPr>
        <p:spPr>
          <a:xfrm>
            <a:off x="6079675" y="3406706"/>
            <a:ext cx="2343600" cy="8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Jupiter is the biggest planet of them all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4" name="Google Shape;4054;p33"/>
          <p:cNvSpPr txBox="1"/>
          <p:nvPr/>
        </p:nvSpPr>
        <p:spPr>
          <a:xfrm>
            <a:off x="6079675" y="3113756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55" name="Google Shape;4055;p33"/>
          <p:cNvSpPr txBox="1">
            <a:spLocks noGrp="1"/>
          </p:cNvSpPr>
          <p:nvPr>
            <p:ph type="title" idx="4294967295"/>
          </p:nvPr>
        </p:nvSpPr>
        <p:spPr>
          <a:xfrm flipH="1">
            <a:off x="720725" y="1485781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30%</a:t>
            </a:r>
            <a:endParaRPr/>
          </a:p>
        </p:txBody>
      </p:sp>
      <p:sp>
        <p:nvSpPr>
          <p:cNvPr id="4056" name="Google Shape;4056;p33"/>
          <p:cNvSpPr txBox="1">
            <a:spLocks noGrp="1"/>
          </p:cNvSpPr>
          <p:nvPr>
            <p:ph type="title" idx="4294967295"/>
          </p:nvPr>
        </p:nvSpPr>
        <p:spPr>
          <a:xfrm flipH="1">
            <a:off x="3400200" y="1485781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70%</a:t>
            </a:r>
            <a:endParaRPr/>
          </a:p>
        </p:txBody>
      </p:sp>
      <p:sp>
        <p:nvSpPr>
          <p:cNvPr id="4057" name="Google Shape;4057;p33"/>
          <p:cNvSpPr txBox="1">
            <a:spLocks noGrp="1"/>
          </p:cNvSpPr>
          <p:nvPr>
            <p:ph type="title" idx="4294967295"/>
          </p:nvPr>
        </p:nvSpPr>
        <p:spPr>
          <a:xfrm flipH="1">
            <a:off x="6079675" y="1492393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50%</a:t>
            </a:r>
            <a:endParaRPr/>
          </a:p>
        </p:txBody>
      </p:sp>
      <p:cxnSp>
        <p:nvCxnSpPr>
          <p:cNvPr id="4058" name="Google Shape;4058;p33"/>
          <p:cNvCxnSpPr>
            <a:stCxn id="4059" idx="1"/>
          </p:cNvCxnSpPr>
          <p:nvPr/>
        </p:nvCxnSpPr>
        <p:spPr>
          <a:xfrm rot="10800000">
            <a:off x="1892525" y="2025052"/>
            <a:ext cx="0" cy="1021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59" name="Google Shape;4059;p33"/>
          <p:cNvSpPr/>
          <p:nvPr/>
        </p:nvSpPr>
        <p:spPr>
          <a:xfrm rot="-5400000">
            <a:off x="1751825" y="2838802"/>
            <a:ext cx="281400" cy="13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60" name="Google Shape;4060;p33"/>
          <p:cNvCxnSpPr>
            <a:stCxn id="4061" idx="1"/>
          </p:cNvCxnSpPr>
          <p:nvPr/>
        </p:nvCxnSpPr>
        <p:spPr>
          <a:xfrm rot="10800000">
            <a:off x="4572000" y="2025056"/>
            <a:ext cx="0" cy="1021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61" name="Google Shape;4061;p33"/>
          <p:cNvSpPr/>
          <p:nvPr/>
        </p:nvSpPr>
        <p:spPr>
          <a:xfrm rot="-5400000">
            <a:off x="4203000" y="2610506"/>
            <a:ext cx="7380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62" name="Google Shape;4062;p33"/>
          <p:cNvCxnSpPr>
            <a:stCxn id="4063" idx="1"/>
          </p:cNvCxnSpPr>
          <p:nvPr/>
        </p:nvCxnSpPr>
        <p:spPr>
          <a:xfrm rot="10800000">
            <a:off x="7251475" y="2025056"/>
            <a:ext cx="0" cy="10218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63" name="Google Shape;4063;p33"/>
          <p:cNvSpPr/>
          <p:nvPr/>
        </p:nvSpPr>
        <p:spPr>
          <a:xfrm rot="-5400000">
            <a:off x="6994225" y="2722256"/>
            <a:ext cx="5145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8" name="Google Shape;4068;p34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069" name="Google Shape;4069;p34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70" name="Google Shape;4070;p34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71" name="Google Shape;4071;p34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072" name="Google Shape;4072;p34"/>
          <p:cNvGrpSpPr/>
          <p:nvPr/>
        </p:nvGrpSpPr>
        <p:grpSpPr>
          <a:xfrm>
            <a:off x="4384775" y="1512868"/>
            <a:ext cx="374449" cy="365747"/>
            <a:chOff x="6321338" y="1356125"/>
            <a:chExt cx="389200" cy="387075"/>
          </a:xfrm>
        </p:grpSpPr>
        <p:sp>
          <p:nvSpPr>
            <p:cNvPr id="4073" name="Google Shape;4073;p34"/>
            <p:cNvSpPr/>
            <p:nvPr/>
          </p:nvSpPr>
          <p:spPr>
            <a:xfrm>
              <a:off x="6359263" y="1484825"/>
              <a:ext cx="343225" cy="201000"/>
            </a:xfrm>
            <a:custGeom>
              <a:avLst/>
              <a:gdLst/>
              <a:ahLst/>
              <a:cxnLst/>
              <a:rect l="l" t="t" r="r" b="b"/>
              <a:pathLst>
                <a:path w="13729" h="8040" extrusionOk="0">
                  <a:moveTo>
                    <a:pt x="12117" y="1821"/>
                  </a:moveTo>
                  <a:cubicBezTo>
                    <a:pt x="12306" y="1821"/>
                    <a:pt x="12458" y="1991"/>
                    <a:pt x="12439" y="2181"/>
                  </a:cubicBezTo>
                  <a:cubicBezTo>
                    <a:pt x="12268" y="3868"/>
                    <a:pt x="11434" y="5366"/>
                    <a:pt x="9746" y="5594"/>
                  </a:cubicBezTo>
                  <a:lnTo>
                    <a:pt x="9708" y="5575"/>
                  </a:lnTo>
                  <a:cubicBezTo>
                    <a:pt x="10182" y="4380"/>
                    <a:pt x="10467" y="3110"/>
                    <a:pt x="10562" y="1821"/>
                  </a:cubicBezTo>
                  <a:close/>
                  <a:moveTo>
                    <a:pt x="0" y="0"/>
                  </a:moveTo>
                  <a:cubicBezTo>
                    <a:pt x="0" y="436"/>
                    <a:pt x="0" y="835"/>
                    <a:pt x="19" y="1214"/>
                  </a:cubicBezTo>
                  <a:cubicBezTo>
                    <a:pt x="304" y="6277"/>
                    <a:pt x="2332" y="7793"/>
                    <a:pt x="2408" y="8040"/>
                  </a:cubicBezTo>
                  <a:lnTo>
                    <a:pt x="8210" y="8040"/>
                  </a:lnTo>
                  <a:cubicBezTo>
                    <a:pt x="8533" y="7642"/>
                    <a:pt x="8836" y="7244"/>
                    <a:pt x="9102" y="6807"/>
                  </a:cubicBezTo>
                  <a:lnTo>
                    <a:pt x="9140" y="6826"/>
                  </a:lnTo>
                  <a:cubicBezTo>
                    <a:pt x="9185" y="6828"/>
                    <a:pt x="9230" y="6828"/>
                    <a:pt x="9275" y="6828"/>
                  </a:cubicBezTo>
                  <a:cubicBezTo>
                    <a:pt x="11777" y="6828"/>
                    <a:pt x="13391" y="4772"/>
                    <a:pt x="13633" y="2295"/>
                  </a:cubicBezTo>
                  <a:cubicBezTo>
                    <a:pt x="13728" y="1403"/>
                    <a:pt x="13027" y="607"/>
                    <a:pt x="12117" y="607"/>
                  </a:cubicBezTo>
                  <a:lnTo>
                    <a:pt x="10619" y="607"/>
                  </a:lnTo>
                  <a:lnTo>
                    <a:pt x="10619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34"/>
            <p:cNvSpPr/>
            <p:nvPr/>
          </p:nvSpPr>
          <p:spPr>
            <a:xfrm>
              <a:off x="6328913" y="1685800"/>
              <a:ext cx="326175" cy="49800"/>
            </a:xfrm>
            <a:custGeom>
              <a:avLst/>
              <a:gdLst/>
              <a:ahLst/>
              <a:cxnLst/>
              <a:rect l="l" t="t" r="r" b="b"/>
              <a:pathLst>
                <a:path w="13047" h="1992" extrusionOk="0">
                  <a:moveTo>
                    <a:pt x="1" y="1"/>
                  </a:moveTo>
                  <a:cubicBezTo>
                    <a:pt x="304" y="1"/>
                    <a:pt x="588" y="210"/>
                    <a:pt x="664" y="513"/>
                  </a:cubicBezTo>
                  <a:cubicBezTo>
                    <a:pt x="892" y="1271"/>
                    <a:pt x="1593" y="1992"/>
                    <a:pt x="2409" y="1992"/>
                  </a:cubicBezTo>
                  <a:lnTo>
                    <a:pt x="10638" y="1992"/>
                  </a:lnTo>
                  <a:cubicBezTo>
                    <a:pt x="11453" y="1992"/>
                    <a:pt x="12155" y="1271"/>
                    <a:pt x="12364" y="513"/>
                  </a:cubicBezTo>
                  <a:cubicBezTo>
                    <a:pt x="12458" y="210"/>
                    <a:pt x="12724" y="1"/>
                    <a:pt x="13046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34"/>
            <p:cNvSpPr/>
            <p:nvPr/>
          </p:nvSpPr>
          <p:spPr>
            <a:xfrm>
              <a:off x="6503838" y="1557350"/>
              <a:ext cx="60700" cy="83450"/>
            </a:xfrm>
            <a:custGeom>
              <a:avLst/>
              <a:gdLst/>
              <a:ahLst/>
              <a:cxnLst/>
              <a:rect l="l" t="t" r="r" b="b"/>
              <a:pathLst>
                <a:path w="2428" h="3338" extrusionOk="0">
                  <a:moveTo>
                    <a:pt x="1214" y="0"/>
                  </a:moveTo>
                  <a:lnTo>
                    <a:pt x="0" y="1517"/>
                  </a:lnTo>
                  <a:lnTo>
                    <a:pt x="0" y="3338"/>
                  </a:lnTo>
                  <a:lnTo>
                    <a:pt x="2427" y="3338"/>
                  </a:lnTo>
                  <a:lnTo>
                    <a:pt x="2427" y="1517"/>
                  </a:lnTo>
                  <a:lnTo>
                    <a:pt x="1214" y="0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34"/>
            <p:cNvSpPr/>
            <p:nvPr/>
          </p:nvSpPr>
          <p:spPr>
            <a:xfrm>
              <a:off x="6386738" y="1557475"/>
              <a:ext cx="17575" cy="15075"/>
            </a:xfrm>
            <a:custGeom>
              <a:avLst/>
              <a:gdLst/>
              <a:ahLst/>
              <a:cxnLst/>
              <a:rect l="l" t="t" r="r" b="b"/>
              <a:pathLst>
                <a:path w="703" h="603" extrusionOk="0">
                  <a:moveTo>
                    <a:pt x="402" y="1"/>
                  </a:moveTo>
                  <a:cubicBezTo>
                    <a:pt x="328" y="1"/>
                    <a:pt x="252" y="29"/>
                    <a:pt x="191" y="90"/>
                  </a:cubicBezTo>
                  <a:cubicBezTo>
                    <a:pt x="1" y="280"/>
                    <a:pt x="134" y="602"/>
                    <a:pt x="399" y="602"/>
                  </a:cubicBezTo>
                  <a:cubicBezTo>
                    <a:pt x="570" y="602"/>
                    <a:pt x="702" y="469"/>
                    <a:pt x="702" y="299"/>
                  </a:cubicBezTo>
                  <a:cubicBezTo>
                    <a:pt x="702" y="120"/>
                    <a:pt x="556" y="1"/>
                    <a:pt x="402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34"/>
            <p:cNvSpPr/>
            <p:nvPr/>
          </p:nvSpPr>
          <p:spPr>
            <a:xfrm>
              <a:off x="6393563" y="1587100"/>
              <a:ext cx="37300" cy="61050"/>
            </a:xfrm>
            <a:custGeom>
              <a:avLst/>
              <a:gdLst/>
              <a:ahLst/>
              <a:cxnLst/>
              <a:rect l="l" t="t" r="r" b="b"/>
              <a:pathLst>
                <a:path w="1492" h="2442" extrusionOk="0">
                  <a:moveTo>
                    <a:pt x="375" y="0"/>
                  </a:moveTo>
                  <a:cubicBezTo>
                    <a:pt x="190" y="0"/>
                    <a:pt x="0" y="154"/>
                    <a:pt x="69" y="384"/>
                  </a:cubicBezTo>
                  <a:cubicBezTo>
                    <a:pt x="259" y="1067"/>
                    <a:pt x="524" y="1711"/>
                    <a:pt x="885" y="2299"/>
                  </a:cubicBezTo>
                  <a:cubicBezTo>
                    <a:pt x="947" y="2387"/>
                    <a:pt x="1050" y="2441"/>
                    <a:pt x="1152" y="2441"/>
                  </a:cubicBezTo>
                  <a:cubicBezTo>
                    <a:pt x="1204" y="2441"/>
                    <a:pt x="1256" y="2426"/>
                    <a:pt x="1302" y="2394"/>
                  </a:cubicBezTo>
                  <a:lnTo>
                    <a:pt x="1321" y="2394"/>
                  </a:lnTo>
                  <a:cubicBezTo>
                    <a:pt x="1453" y="2299"/>
                    <a:pt x="1491" y="2110"/>
                    <a:pt x="1397" y="1977"/>
                  </a:cubicBezTo>
                  <a:cubicBezTo>
                    <a:pt x="1074" y="1427"/>
                    <a:pt x="828" y="839"/>
                    <a:pt x="657" y="214"/>
                  </a:cubicBezTo>
                  <a:cubicBezTo>
                    <a:pt x="612" y="65"/>
                    <a:pt x="495" y="0"/>
                    <a:pt x="37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34"/>
            <p:cNvSpPr/>
            <p:nvPr/>
          </p:nvSpPr>
          <p:spPr>
            <a:xfrm>
              <a:off x="6482988" y="1356125"/>
              <a:ext cx="33200" cy="91225"/>
            </a:xfrm>
            <a:custGeom>
              <a:avLst/>
              <a:gdLst/>
              <a:ahLst/>
              <a:cxnLst/>
              <a:rect l="l" t="t" r="r" b="b"/>
              <a:pathLst>
                <a:path w="1328" h="3649" extrusionOk="0">
                  <a:moveTo>
                    <a:pt x="662" y="1"/>
                  </a:moveTo>
                  <a:cubicBezTo>
                    <a:pt x="442" y="1"/>
                    <a:pt x="237" y="267"/>
                    <a:pt x="417" y="503"/>
                  </a:cubicBezTo>
                  <a:cubicBezTo>
                    <a:pt x="664" y="844"/>
                    <a:pt x="664" y="1299"/>
                    <a:pt x="417" y="1640"/>
                  </a:cubicBezTo>
                  <a:cubicBezTo>
                    <a:pt x="0" y="2190"/>
                    <a:pt x="0" y="2968"/>
                    <a:pt x="417" y="3537"/>
                  </a:cubicBezTo>
                  <a:cubicBezTo>
                    <a:pt x="486" y="3615"/>
                    <a:pt x="569" y="3648"/>
                    <a:pt x="650" y="3648"/>
                  </a:cubicBezTo>
                  <a:cubicBezTo>
                    <a:pt x="879" y="3648"/>
                    <a:pt x="1088" y="3382"/>
                    <a:pt x="891" y="3157"/>
                  </a:cubicBezTo>
                  <a:cubicBezTo>
                    <a:pt x="645" y="2816"/>
                    <a:pt x="645" y="2361"/>
                    <a:pt x="891" y="2020"/>
                  </a:cubicBezTo>
                  <a:cubicBezTo>
                    <a:pt x="1327" y="1451"/>
                    <a:pt x="1327" y="692"/>
                    <a:pt x="891" y="123"/>
                  </a:cubicBezTo>
                  <a:cubicBezTo>
                    <a:pt x="825" y="37"/>
                    <a:pt x="742" y="1"/>
                    <a:pt x="662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34"/>
            <p:cNvSpPr/>
            <p:nvPr/>
          </p:nvSpPr>
          <p:spPr>
            <a:xfrm>
              <a:off x="6528013" y="1356125"/>
              <a:ext cx="33675" cy="91225"/>
            </a:xfrm>
            <a:custGeom>
              <a:avLst/>
              <a:gdLst/>
              <a:ahLst/>
              <a:cxnLst/>
              <a:rect l="l" t="t" r="r" b="b"/>
              <a:pathLst>
                <a:path w="1347" h="3649" extrusionOk="0">
                  <a:moveTo>
                    <a:pt x="681" y="1"/>
                  </a:moveTo>
                  <a:cubicBezTo>
                    <a:pt x="461" y="1"/>
                    <a:pt x="256" y="267"/>
                    <a:pt x="437" y="503"/>
                  </a:cubicBezTo>
                  <a:cubicBezTo>
                    <a:pt x="683" y="844"/>
                    <a:pt x="683" y="1299"/>
                    <a:pt x="437" y="1640"/>
                  </a:cubicBezTo>
                  <a:cubicBezTo>
                    <a:pt x="0" y="2190"/>
                    <a:pt x="0" y="2968"/>
                    <a:pt x="437" y="3537"/>
                  </a:cubicBezTo>
                  <a:cubicBezTo>
                    <a:pt x="501" y="3615"/>
                    <a:pt x="580" y="3648"/>
                    <a:pt x="658" y="3648"/>
                  </a:cubicBezTo>
                  <a:cubicBezTo>
                    <a:pt x="881" y="3648"/>
                    <a:pt x="1093" y="3382"/>
                    <a:pt x="911" y="3157"/>
                  </a:cubicBezTo>
                  <a:cubicBezTo>
                    <a:pt x="664" y="2816"/>
                    <a:pt x="664" y="2361"/>
                    <a:pt x="911" y="2020"/>
                  </a:cubicBezTo>
                  <a:cubicBezTo>
                    <a:pt x="1347" y="1470"/>
                    <a:pt x="1347" y="673"/>
                    <a:pt x="911" y="123"/>
                  </a:cubicBezTo>
                  <a:cubicBezTo>
                    <a:pt x="844" y="37"/>
                    <a:pt x="762" y="1"/>
                    <a:pt x="68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34"/>
            <p:cNvSpPr/>
            <p:nvPr/>
          </p:nvSpPr>
          <p:spPr>
            <a:xfrm>
              <a:off x="6437463" y="1356125"/>
              <a:ext cx="33225" cy="91225"/>
            </a:xfrm>
            <a:custGeom>
              <a:avLst/>
              <a:gdLst/>
              <a:ahLst/>
              <a:cxnLst/>
              <a:rect l="l" t="t" r="r" b="b"/>
              <a:pathLst>
                <a:path w="1329" h="3649" extrusionOk="0">
                  <a:moveTo>
                    <a:pt x="681" y="1"/>
                  </a:moveTo>
                  <a:cubicBezTo>
                    <a:pt x="462" y="1"/>
                    <a:pt x="257" y="267"/>
                    <a:pt x="437" y="503"/>
                  </a:cubicBezTo>
                  <a:cubicBezTo>
                    <a:pt x="683" y="844"/>
                    <a:pt x="683" y="1299"/>
                    <a:pt x="437" y="1640"/>
                  </a:cubicBezTo>
                  <a:cubicBezTo>
                    <a:pt x="1" y="2190"/>
                    <a:pt x="1" y="2968"/>
                    <a:pt x="437" y="3537"/>
                  </a:cubicBezTo>
                  <a:cubicBezTo>
                    <a:pt x="501" y="3615"/>
                    <a:pt x="580" y="3648"/>
                    <a:pt x="658" y="3648"/>
                  </a:cubicBezTo>
                  <a:cubicBezTo>
                    <a:pt x="881" y="3648"/>
                    <a:pt x="1093" y="3382"/>
                    <a:pt x="911" y="3157"/>
                  </a:cubicBezTo>
                  <a:cubicBezTo>
                    <a:pt x="664" y="2816"/>
                    <a:pt x="664" y="2361"/>
                    <a:pt x="911" y="2020"/>
                  </a:cubicBezTo>
                  <a:cubicBezTo>
                    <a:pt x="1328" y="1470"/>
                    <a:pt x="1328" y="673"/>
                    <a:pt x="911" y="123"/>
                  </a:cubicBezTo>
                  <a:cubicBezTo>
                    <a:pt x="845" y="37"/>
                    <a:pt x="762" y="1"/>
                    <a:pt x="68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34"/>
            <p:cNvSpPr/>
            <p:nvPr/>
          </p:nvSpPr>
          <p:spPr>
            <a:xfrm>
              <a:off x="6321338" y="1477225"/>
              <a:ext cx="389200" cy="265975"/>
            </a:xfrm>
            <a:custGeom>
              <a:avLst/>
              <a:gdLst/>
              <a:ahLst/>
              <a:cxnLst/>
              <a:rect l="l" t="t" r="r" b="b"/>
              <a:pathLst>
                <a:path w="15568" h="10639" extrusionOk="0">
                  <a:moveTo>
                    <a:pt x="8211" y="608"/>
                  </a:moveTo>
                  <a:lnTo>
                    <a:pt x="8211" y="1214"/>
                  </a:lnTo>
                  <a:lnTo>
                    <a:pt x="1821" y="1214"/>
                  </a:lnTo>
                  <a:cubicBezTo>
                    <a:pt x="1821" y="1025"/>
                    <a:pt x="1821" y="816"/>
                    <a:pt x="1821" y="608"/>
                  </a:cubicBezTo>
                  <a:close/>
                  <a:moveTo>
                    <a:pt x="11832" y="608"/>
                  </a:moveTo>
                  <a:lnTo>
                    <a:pt x="11832" y="911"/>
                  </a:lnTo>
                  <a:lnTo>
                    <a:pt x="11832" y="1214"/>
                  </a:lnTo>
                  <a:lnTo>
                    <a:pt x="8817" y="1214"/>
                  </a:lnTo>
                  <a:lnTo>
                    <a:pt x="8817" y="608"/>
                  </a:lnTo>
                  <a:close/>
                  <a:moveTo>
                    <a:pt x="12325" y="2409"/>
                  </a:moveTo>
                  <a:lnTo>
                    <a:pt x="12344" y="2428"/>
                  </a:lnTo>
                  <a:lnTo>
                    <a:pt x="13653" y="2428"/>
                  </a:lnTo>
                  <a:cubicBezTo>
                    <a:pt x="13653" y="2428"/>
                    <a:pt x="13653" y="2447"/>
                    <a:pt x="13653" y="2447"/>
                  </a:cubicBezTo>
                  <a:cubicBezTo>
                    <a:pt x="13558" y="3224"/>
                    <a:pt x="13216" y="4988"/>
                    <a:pt x="11699" y="5481"/>
                  </a:cubicBezTo>
                  <a:cubicBezTo>
                    <a:pt x="12022" y="4495"/>
                    <a:pt x="12230" y="3471"/>
                    <a:pt x="12325" y="2409"/>
                  </a:cubicBezTo>
                  <a:close/>
                  <a:moveTo>
                    <a:pt x="8514" y="3698"/>
                  </a:moveTo>
                  <a:lnTo>
                    <a:pt x="9424" y="4817"/>
                  </a:lnTo>
                  <a:lnTo>
                    <a:pt x="9424" y="6239"/>
                  </a:lnTo>
                  <a:lnTo>
                    <a:pt x="7604" y="6239"/>
                  </a:lnTo>
                  <a:lnTo>
                    <a:pt x="7604" y="4836"/>
                  </a:lnTo>
                  <a:lnTo>
                    <a:pt x="8514" y="3698"/>
                  </a:lnTo>
                  <a:close/>
                  <a:moveTo>
                    <a:pt x="13634" y="1214"/>
                  </a:moveTo>
                  <a:cubicBezTo>
                    <a:pt x="14354" y="1214"/>
                    <a:pt x="14923" y="1840"/>
                    <a:pt x="14847" y="2580"/>
                  </a:cubicBezTo>
                  <a:cubicBezTo>
                    <a:pt x="14657" y="4533"/>
                    <a:pt x="13406" y="6618"/>
                    <a:pt x="11131" y="6827"/>
                  </a:cubicBezTo>
                  <a:cubicBezTo>
                    <a:pt x="11244" y="6618"/>
                    <a:pt x="11339" y="6391"/>
                    <a:pt x="11434" y="6182"/>
                  </a:cubicBezTo>
                  <a:cubicBezTo>
                    <a:pt x="12249" y="6050"/>
                    <a:pt x="12951" y="5595"/>
                    <a:pt x="13425" y="4912"/>
                  </a:cubicBezTo>
                  <a:cubicBezTo>
                    <a:pt x="13899" y="4210"/>
                    <a:pt x="14183" y="3376"/>
                    <a:pt x="14259" y="2523"/>
                  </a:cubicBezTo>
                  <a:cubicBezTo>
                    <a:pt x="14296" y="2154"/>
                    <a:pt x="14028" y="1820"/>
                    <a:pt x="13664" y="1820"/>
                  </a:cubicBezTo>
                  <a:cubicBezTo>
                    <a:pt x="13654" y="1820"/>
                    <a:pt x="13644" y="1821"/>
                    <a:pt x="13634" y="1821"/>
                  </a:cubicBezTo>
                  <a:lnTo>
                    <a:pt x="12382" y="1821"/>
                  </a:lnTo>
                  <a:cubicBezTo>
                    <a:pt x="12382" y="1726"/>
                    <a:pt x="12401" y="1613"/>
                    <a:pt x="12401" y="1518"/>
                  </a:cubicBezTo>
                  <a:lnTo>
                    <a:pt x="12401" y="1537"/>
                  </a:lnTo>
                  <a:cubicBezTo>
                    <a:pt x="12401" y="1423"/>
                    <a:pt x="12420" y="1328"/>
                    <a:pt x="12420" y="1214"/>
                  </a:cubicBezTo>
                  <a:close/>
                  <a:moveTo>
                    <a:pt x="11794" y="1821"/>
                  </a:moveTo>
                  <a:lnTo>
                    <a:pt x="11756" y="2087"/>
                  </a:lnTo>
                  <a:cubicBezTo>
                    <a:pt x="11624" y="3755"/>
                    <a:pt x="11225" y="5519"/>
                    <a:pt x="10372" y="6960"/>
                  </a:cubicBezTo>
                  <a:cubicBezTo>
                    <a:pt x="10126" y="7339"/>
                    <a:pt x="9860" y="7699"/>
                    <a:pt x="9557" y="8041"/>
                  </a:cubicBezTo>
                  <a:lnTo>
                    <a:pt x="4077" y="8041"/>
                  </a:lnTo>
                  <a:lnTo>
                    <a:pt x="4001" y="7927"/>
                  </a:lnTo>
                  <a:cubicBezTo>
                    <a:pt x="3527" y="7396"/>
                    <a:pt x="2143" y="5784"/>
                    <a:pt x="1858" y="1821"/>
                  </a:cubicBezTo>
                  <a:lnTo>
                    <a:pt x="8211" y="1821"/>
                  </a:lnTo>
                  <a:lnTo>
                    <a:pt x="8211" y="3092"/>
                  </a:lnTo>
                  <a:lnTo>
                    <a:pt x="7073" y="4514"/>
                  </a:lnTo>
                  <a:cubicBezTo>
                    <a:pt x="7035" y="4571"/>
                    <a:pt x="6997" y="4627"/>
                    <a:pt x="6997" y="4703"/>
                  </a:cubicBezTo>
                  <a:lnTo>
                    <a:pt x="6997" y="6524"/>
                  </a:lnTo>
                  <a:cubicBezTo>
                    <a:pt x="6997" y="6675"/>
                    <a:pt x="7149" y="6827"/>
                    <a:pt x="7300" y="6827"/>
                  </a:cubicBezTo>
                  <a:lnTo>
                    <a:pt x="9727" y="6827"/>
                  </a:lnTo>
                  <a:cubicBezTo>
                    <a:pt x="9898" y="6827"/>
                    <a:pt x="10031" y="6675"/>
                    <a:pt x="10031" y="6524"/>
                  </a:cubicBezTo>
                  <a:lnTo>
                    <a:pt x="10031" y="4722"/>
                  </a:lnTo>
                  <a:cubicBezTo>
                    <a:pt x="10031" y="4646"/>
                    <a:pt x="10012" y="4590"/>
                    <a:pt x="9955" y="4533"/>
                  </a:cubicBezTo>
                  <a:lnTo>
                    <a:pt x="8817" y="3111"/>
                  </a:lnTo>
                  <a:lnTo>
                    <a:pt x="8817" y="1821"/>
                  </a:lnTo>
                  <a:close/>
                  <a:moveTo>
                    <a:pt x="12420" y="8647"/>
                  </a:moveTo>
                  <a:cubicBezTo>
                    <a:pt x="12401" y="8685"/>
                    <a:pt x="12401" y="8723"/>
                    <a:pt x="12382" y="8761"/>
                  </a:cubicBezTo>
                  <a:cubicBezTo>
                    <a:pt x="12192" y="9387"/>
                    <a:pt x="11605" y="10032"/>
                    <a:pt x="10941" y="10032"/>
                  </a:cubicBezTo>
                  <a:lnTo>
                    <a:pt x="2712" y="10032"/>
                  </a:lnTo>
                  <a:cubicBezTo>
                    <a:pt x="2048" y="10032"/>
                    <a:pt x="1441" y="9387"/>
                    <a:pt x="1271" y="8761"/>
                  </a:cubicBezTo>
                  <a:cubicBezTo>
                    <a:pt x="1252" y="8723"/>
                    <a:pt x="1233" y="8685"/>
                    <a:pt x="1214" y="8647"/>
                  </a:cubicBezTo>
                  <a:close/>
                  <a:moveTo>
                    <a:pt x="1517" y="1"/>
                  </a:moveTo>
                  <a:cubicBezTo>
                    <a:pt x="1347" y="1"/>
                    <a:pt x="1214" y="153"/>
                    <a:pt x="1214" y="304"/>
                  </a:cubicBezTo>
                  <a:cubicBezTo>
                    <a:pt x="1214" y="721"/>
                    <a:pt x="1214" y="1139"/>
                    <a:pt x="1233" y="1537"/>
                  </a:cubicBezTo>
                  <a:cubicBezTo>
                    <a:pt x="1460" y="5367"/>
                    <a:pt x="2655" y="7225"/>
                    <a:pt x="3300" y="8041"/>
                  </a:cubicBezTo>
                  <a:lnTo>
                    <a:pt x="304" y="8041"/>
                  </a:lnTo>
                  <a:cubicBezTo>
                    <a:pt x="133" y="8041"/>
                    <a:pt x="0" y="8173"/>
                    <a:pt x="0" y="8344"/>
                  </a:cubicBezTo>
                  <a:cubicBezTo>
                    <a:pt x="0" y="8515"/>
                    <a:pt x="133" y="8647"/>
                    <a:pt x="304" y="8647"/>
                  </a:cubicBezTo>
                  <a:cubicBezTo>
                    <a:pt x="474" y="8647"/>
                    <a:pt x="645" y="8761"/>
                    <a:pt x="702" y="8932"/>
                  </a:cubicBezTo>
                  <a:cubicBezTo>
                    <a:pt x="948" y="9823"/>
                    <a:pt x="1764" y="10638"/>
                    <a:pt x="2731" y="10638"/>
                  </a:cubicBezTo>
                  <a:lnTo>
                    <a:pt x="10941" y="10638"/>
                  </a:lnTo>
                  <a:cubicBezTo>
                    <a:pt x="11889" y="10638"/>
                    <a:pt x="12704" y="9823"/>
                    <a:pt x="12970" y="8932"/>
                  </a:cubicBezTo>
                  <a:cubicBezTo>
                    <a:pt x="13008" y="8761"/>
                    <a:pt x="13178" y="8647"/>
                    <a:pt x="13349" y="8647"/>
                  </a:cubicBezTo>
                  <a:cubicBezTo>
                    <a:pt x="13709" y="8609"/>
                    <a:pt x="13709" y="8078"/>
                    <a:pt x="13349" y="8041"/>
                  </a:cubicBezTo>
                  <a:lnTo>
                    <a:pt x="10353" y="8041"/>
                  </a:lnTo>
                  <a:cubicBezTo>
                    <a:pt x="10505" y="7851"/>
                    <a:pt x="10657" y="7642"/>
                    <a:pt x="10789" y="7434"/>
                  </a:cubicBezTo>
                  <a:cubicBezTo>
                    <a:pt x="10811" y="7434"/>
                    <a:pt x="10833" y="7434"/>
                    <a:pt x="10854" y="7434"/>
                  </a:cubicBezTo>
                  <a:cubicBezTo>
                    <a:pt x="12045" y="7434"/>
                    <a:pt x="13193" y="6925"/>
                    <a:pt x="13994" y="6050"/>
                  </a:cubicBezTo>
                  <a:cubicBezTo>
                    <a:pt x="14847" y="5102"/>
                    <a:pt x="15359" y="3907"/>
                    <a:pt x="15454" y="2637"/>
                  </a:cubicBezTo>
                  <a:cubicBezTo>
                    <a:pt x="15568" y="1556"/>
                    <a:pt x="14714" y="608"/>
                    <a:pt x="13634" y="608"/>
                  </a:cubicBezTo>
                  <a:lnTo>
                    <a:pt x="12439" y="608"/>
                  </a:lnTo>
                  <a:lnTo>
                    <a:pt x="12439" y="304"/>
                  </a:lnTo>
                  <a:cubicBezTo>
                    <a:pt x="12439" y="153"/>
                    <a:pt x="12306" y="1"/>
                    <a:pt x="1213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2" name="Google Shape;4082;p34"/>
          <p:cNvGrpSpPr/>
          <p:nvPr/>
        </p:nvGrpSpPr>
        <p:grpSpPr>
          <a:xfrm>
            <a:off x="4423953" y="2294421"/>
            <a:ext cx="296094" cy="365746"/>
            <a:chOff x="7031913" y="1356000"/>
            <a:chExt cx="314325" cy="382100"/>
          </a:xfrm>
        </p:grpSpPr>
        <p:sp>
          <p:nvSpPr>
            <p:cNvPr id="4083" name="Google Shape;4083;p34"/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34"/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34"/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34"/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34"/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34"/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89" name="Google Shape;4089;p34"/>
          <p:cNvGrpSpPr/>
          <p:nvPr/>
        </p:nvGrpSpPr>
        <p:grpSpPr>
          <a:xfrm>
            <a:off x="4389126" y="3097288"/>
            <a:ext cx="365748" cy="325139"/>
            <a:chOff x="1329238" y="2199425"/>
            <a:chExt cx="532850" cy="473825"/>
          </a:xfrm>
        </p:grpSpPr>
        <p:sp>
          <p:nvSpPr>
            <p:cNvPr id="4090" name="Google Shape;4090;p34"/>
            <p:cNvSpPr/>
            <p:nvPr/>
          </p:nvSpPr>
          <p:spPr>
            <a:xfrm>
              <a:off x="1595638" y="2436200"/>
              <a:ext cx="253650" cy="227100"/>
            </a:xfrm>
            <a:custGeom>
              <a:avLst/>
              <a:gdLst/>
              <a:ahLst/>
              <a:cxnLst/>
              <a:rect l="l" t="t" r="r" b="b"/>
              <a:pathLst>
                <a:path w="10146" h="9084" extrusionOk="0">
                  <a:moveTo>
                    <a:pt x="5064" y="1"/>
                  </a:moveTo>
                  <a:lnTo>
                    <a:pt x="1" y="9083"/>
                  </a:lnTo>
                  <a:lnTo>
                    <a:pt x="10145" y="9083"/>
                  </a:lnTo>
                  <a:lnTo>
                    <a:pt x="5064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34"/>
            <p:cNvSpPr/>
            <p:nvPr/>
          </p:nvSpPr>
          <p:spPr>
            <a:xfrm>
              <a:off x="1467663" y="2209625"/>
              <a:ext cx="253625" cy="226600"/>
            </a:xfrm>
            <a:custGeom>
              <a:avLst/>
              <a:gdLst/>
              <a:ahLst/>
              <a:cxnLst/>
              <a:rect l="l" t="t" r="r" b="b"/>
              <a:pathLst>
                <a:path w="10145" h="9064" extrusionOk="0">
                  <a:moveTo>
                    <a:pt x="5082" y="0"/>
                  </a:moveTo>
                  <a:lnTo>
                    <a:pt x="0" y="9064"/>
                  </a:lnTo>
                  <a:lnTo>
                    <a:pt x="10145" y="9064"/>
                  </a:lnTo>
                  <a:lnTo>
                    <a:pt x="5082" y="0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34"/>
            <p:cNvSpPr/>
            <p:nvPr/>
          </p:nvSpPr>
          <p:spPr>
            <a:xfrm>
              <a:off x="1468613" y="2436200"/>
              <a:ext cx="253625" cy="227100"/>
            </a:xfrm>
            <a:custGeom>
              <a:avLst/>
              <a:gdLst/>
              <a:ahLst/>
              <a:cxnLst/>
              <a:rect l="l" t="t" r="r" b="b"/>
              <a:pathLst>
                <a:path w="10145" h="9084" extrusionOk="0">
                  <a:moveTo>
                    <a:pt x="0" y="1"/>
                  </a:moveTo>
                  <a:lnTo>
                    <a:pt x="5082" y="9083"/>
                  </a:lnTo>
                  <a:lnTo>
                    <a:pt x="10145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34"/>
            <p:cNvSpPr/>
            <p:nvPr/>
          </p:nvSpPr>
          <p:spPr>
            <a:xfrm>
              <a:off x="1342038" y="2436200"/>
              <a:ext cx="253625" cy="227100"/>
            </a:xfrm>
            <a:custGeom>
              <a:avLst/>
              <a:gdLst/>
              <a:ahLst/>
              <a:cxnLst/>
              <a:rect l="l" t="t" r="r" b="b"/>
              <a:pathLst>
                <a:path w="10145" h="9084" extrusionOk="0">
                  <a:moveTo>
                    <a:pt x="5063" y="1"/>
                  </a:moveTo>
                  <a:lnTo>
                    <a:pt x="0" y="9083"/>
                  </a:lnTo>
                  <a:lnTo>
                    <a:pt x="10145" y="9083"/>
                  </a:lnTo>
                  <a:lnTo>
                    <a:pt x="5063" y="1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34"/>
            <p:cNvSpPr/>
            <p:nvPr/>
          </p:nvSpPr>
          <p:spPr>
            <a:xfrm>
              <a:off x="1725538" y="2528875"/>
              <a:ext cx="23725" cy="20650"/>
            </a:xfrm>
            <a:custGeom>
              <a:avLst/>
              <a:gdLst/>
              <a:ahLst/>
              <a:cxnLst/>
              <a:rect l="l" t="t" r="r" b="b"/>
              <a:pathLst>
                <a:path w="949" h="826" extrusionOk="0">
                  <a:moveTo>
                    <a:pt x="413" y="0"/>
                  </a:moveTo>
                  <a:cubicBezTo>
                    <a:pt x="201" y="0"/>
                    <a:pt x="0" y="170"/>
                    <a:pt x="0" y="428"/>
                  </a:cubicBezTo>
                  <a:cubicBezTo>
                    <a:pt x="0" y="655"/>
                    <a:pt x="171" y="826"/>
                    <a:pt x="399" y="826"/>
                  </a:cubicBezTo>
                  <a:cubicBezTo>
                    <a:pt x="778" y="826"/>
                    <a:pt x="948" y="390"/>
                    <a:pt x="702" y="124"/>
                  </a:cubicBezTo>
                  <a:cubicBezTo>
                    <a:pt x="616" y="39"/>
                    <a:pt x="513" y="0"/>
                    <a:pt x="413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34"/>
            <p:cNvSpPr/>
            <p:nvPr/>
          </p:nvSpPr>
          <p:spPr>
            <a:xfrm>
              <a:off x="1329238" y="2199425"/>
              <a:ext cx="532850" cy="473825"/>
            </a:xfrm>
            <a:custGeom>
              <a:avLst/>
              <a:gdLst/>
              <a:ahLst/>
              <a:cxnLst/>
              <a:rect l="l" t="t" r="r" b="b"/>
              <a:pathLst>
                <a:path w="21314" h="18953" extrusionOk="0">
                  <a:moveTo>
                    <a:pt x="10657" y="1243"/>
                  </a:moveTo>
                  <a:lnTo>
                    <a:pt x="15018" y="9074"/>
                  </a:lnTo>
                  <a:lnTo>
                    <a:pt x="6277" y="9074"/>
                  </a:lnTo>
                  <a:lnTo>
                    <a:pt x="10657" y="1243"/>
                  </a:lnTo>
                  <a:close/>
                  <a:moveTo>
                    <a:pt x="15037" y="9908"/>
                  </a:moveTo>
                  <a:lnTo>
                    <a:pt x="10657" y="17720"/>
                  </a:lnTo>
                  <a:lnTo>
                    <a:pt x="6277" y="9908"/>
                  </a:lnTo>
                  <a:close/>
                  <a:moveTo>
                    <a:pt x="5575" y="10306"/>
                  </a:moveTo>
                  <a:lnTo>
                    <a:pt x="9936" y="18137"/>
                  </a:lnTo>
                  <a:lnTo>
                    <a:pt x="1214" y="18137"/>
                  </a:lnTo>
                  <a:lnTo>
                    <a:pt x="5575" y="10306"/>
                  </a:lnTo>
                  <a:close/>
                  <a:moveTo>
                    <a:pt x="15720" y="10325"/>
                  </a:moveTo>
                  <a:lnTo>
                    <a:pt x="20081" y="18137"/>
                  </a:lnTo>
                  <a:lnTo>
                    <a:pt x="11358" y="18137"/>
                  </a:lnTo>
                  <a:lnTo>
                    <a:pt x="15720" y="10325"/>
                  </a:lnTo>
                  <a:close/>
                  <a:moveTo>
                    <a:pt x="10657" y="1"/>
                  </a:moveTo>
                  <a:cubicBezTo>
                    <a:pt x="10519" y="1"/>
                    <a:pt x="10382" y="67"/>
                    <a:pt x="10297" y="200"/>
                  </a:cubicBezTo>
                  <a:lnTo>
                    <a:pt x="152" y="18346"/>
                  </a:lnTo>
                  <a:cubicBezTo>
                    <a:pt x="1" y="18611"/>
                    <a:pt x="190" y="18953"/>
                    <a:pt x="512" y="18953"/>
                  </a:cubicBezTo>
                  <a:lnTo>
                    <a:pt x="20801" y="18953"/>
                  </a:lnTo>
                  <a:cubicBezTo>
                    <a:pt x="21105" y="18953"/>
                    <a:pt x="21313" y="18611"/>
                    <a:pt x="21162" y="18346"/>
                  </a:cubicBezTo>
                  <a:lnTo>
                    <a:pt x="11017" y="200"/>
                  </a:lnTo>
                  <a:cubicBezTo>
                    <a:pt x="10932" y="67"/>
                    <a:pt x="10794" y="1"/>
                    <a:pt x="10657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34"/>
            <p:cNvSpPr/>
            <p:nvPr/>
          </p:nvSpPr>
          <p:spPr>
            <a:xfrm>
              <a:off x="1740963" y="2565875"/>
              <a:ext cx="52125" cy="66350"/>
            </a:xfrm>
            <a:custGeom>
              <a:avLst/>
              <a:gdLst/>
              <a:ahLst/>
              <a:cxnLst/>
              <a:rect l="l" t="t" r="r" b="b"/>
              <a:pathLst>
                <a:path w="2085" h="2654" extrusionOk="0">
                  <a:moveTo>
                    <a:pt x="549" y="1"/>
                  </a:moveTo>
                  <a:cubicBezTo>
                    <a:pt x="272" y="1"/>
                    <a:pt x="0" y="282"/>
                    <a:pt x="180" y="616"/>
                  </a:cubicBezTo>
                  <a:lnTo>
                    <a:pt x="180" y="597"/>
                  </a:lnTo>
                  <a:lnTo>
                    <a:pt x="1185" y="2436"/>
                  </a:lnTo>
                  <a:cubicBezTo>
                    <a:pt x="1270" y="2590"/>
                    <a:pt x="1404" y="2654"/>
                    <a:pt x="1536" y="2654"/>
                  </a:cubicBezTo>
                  <a:cubicBezTo>
                    <a:pt x="1813" y="2654"/>
                    <a:pt x="2085" y="2372"/>
                    <a:pt x="1905" y="2038"/>
                  </a:cubicBezTo>
                  <a:lnTo>
                    <a:pt x="900" y="218"/>
                  </a:lnTo>
                  <a:cubicBezTo>
                    <a:pt x="815" y="65"/>
                    <a:pt x="681" y="1"/>
                    <a:pt x="54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7" name="Google Shape;4097;p34"/>
          <p:cNvGrpSpPr/>
          <p:nvPr/>
        </p:nvGrpSpPr>
        <p:grpSpPr>
          <a:xfrm>
            <a:off x="4400916" y="3876428"/>
            <a:ext cx="342168" cy="365769"/>
            <a:chOff x="1898088" y="2292925"/>
            <a:chExt cx="269275" cy="285400"/>
          </a:xfrm>
        </p:grpSpPr>
        <p:sp>
          <p:nvSpPr>
            <p:cNvPr id="4098" name="Google Shape;4098;p34"/>
            <p:cNvSpPr/>
            <p:nvPr/>
          </p:nvSpPr>
          <p:spPr>
            <a:xfrm>
              <a:off x="1906138" y="2448525"/>
              <a:ext cx="152675" cy="124125"/>
            </a:xfrm>
            <a:custGeom>
              <a:avLst/>
              <a:gdLst/>
              <a:ahLst/>
              <a:cxnLst/>
              <a:rect l="l" t="t" r="r" b="b"/>
              <a:pathLst>
                <a:path w="6107" h="4965" extrusionOk="0">
                  <a:moveTo>
                    <a:pt x="475" y="1"/>
                  </a:moveTo>
                  <a:cubicBezTo>
                    <a:pt x="228" y="1556"/>
                    <a:pt x="1" y="2371"/>
                    <a:pt x="551" y="3414"/>
                  </a:cubicBezTo>
                  <a:cubicBezTo>
                    <a:pt x="1072" y="4447"/>
                    <a:pt x="2067" y="4964"/>
                    <a:pt x="3061" y="4964"/>
                  </a:cubicBezTo>
                  <a:cubicBezTo>
                    <a:pt x="4054" y="4964"/>
                    <a:pt x="5044" y="4447"/>
                    <a:pt x="5556" y="3414"/>
                  </a:cubicBezTo>
                  <a:cubicBezTo>
                    <a:pt x="6106" y="2409"/>
                    <a:pt x="5879" y="1575"/>
                    <a:pt x="5651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34"/>
            <p:cNvSpPr/>
            <p:nvPr/>
          </p:nvSpPr>
          <p:spPr>
            <a:xfrm>
              <a:off x="1918463" y="2371750"/>
              <a:ext cx="129925" cy="111900"/>
            </a:xfrm>
            <a:custGeom>
              <a:avLst/>
              <a:gdLst/>
              <a:ahLst/>
              <a:cxnLst/>
              <a:rect l="l" t="t" r="r" b="b"/>
              <a:pathLst>
                <a:path w="5197" h="4476" extrusionOk="0">
                  <a:moveTo>
                    <a:pt x="2390" y="0"/>
                  </a:moveTo>
                  <a:cubicBezTo>
                    <a:pt x="1233" y="0"/>
                    <a:pt x="266" y="872"/>
                    <a:pt x="152" y="2010"/>
                  </a:cubicBezTo>
                  <a:cubicBezTo>
                    <a:pt x="96" y="2408"/>
                    <a:pt x="58" y="2769"/>
                    <a:pt x="1" y="3072"/>
                  </a:cubicBezTo>
                  <a:cubicBezTo>
                    <a:pt x="702" y="3736"/>
                    <a:pt x="1612" y="4475"/>
                    <a:pt x="2598" y="4475"/>
                  </a:cubicBezTo>
                  <a:cubicBezTo>
                    <a:pt x="3584" y="4475"/>
                    <a:pt x="4495" y="3736"/>
                    <a:pt x="5196" y="3072"/>
                  </a:cubicBezTo>
                  <a:cubicBezTo>
                    <a:pt x="5139" y="2750"/>
                    <a:pt x="5101" y="2408"/>
                    <a:pt x="5044" y="2010"/>
                  </a:cubicBezTo>
                  <a:cubicBezTo>
                    <a:pt x="4931" y="872"/>
                    <a:pt x="3964" y="0"/>
                    <a:pt x="2807" y="0"/>
                  </a:cubicBez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34"/>
            <p:cNvSpPr/>
            <p:nvPr/>
          </p:nvSpPr>
          <p:spPr>
            <a:xfrm>
              <a:off x="1972513" y="2399700"/>
              <a:ext cx="22300" cy="44725"/>
            </a:xfrm>
            <a:custGeom>
              <a:avLst/>
              <a:gdLst/>
              <a:ahLst/>
              <a:cxnLst/>
              <a:rect l="l" t="t" r="r" b="b"/>
              <a:pathLst>
                <a:path w="892" h="1789" extrusionOk="0">
                  <a:moveTo>
                    <a:pt x="446" y="1"/>
                  </a:moveTo>
                  <a:cubicBezTo>
                    <a:pt x="223" y="1"/>
                    <a:pt x="0" y="153"/>
                    <a:pt x="0" y="456"/>
                  </a:cubicBezTo>
                  <a:lnTo>
                    <a:pt x="0" y="1347"/>
                  </a:lnTo>
                  <a:cubicBezTo>
                    <a:pt x="0" y="1641"/>
                    <a:pt x="223" y="1788"/>
                    <a:pt x="446" y="1788"/>
                  </a:cubicBezTo>
                  <a:cubicBezTo>
                    <a:pt x="669" y="1788"/>
                    <a:pt x="891" y="1641"/>
                    <a:pt x="891" y="1347"/>
                  </a:cubicBezTo>
                  <a:lnTo>
                    <a:pt x="891" y="456"/>
                  </a:lnTo>
                  <a:cubicBezTo>
                    <a:pt x="891" y="153"/>
                    <a:pt x="669" y="1"/>
                    <a:pt x="446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4101" name="Google Shape;4101;p34"/>
            <p:cNvSpPr/>
            <p:nvPr/>
          </p:nvSpPr>
          <p:spPr>
            <a:xfrm>
              <a:off x="2027963" y="2489175"/>
              <a:ext cx="13300" cy="11050"/>
            </a:xfrm>
            <a:custGeom>
              <a:avLst/>
              <a:gdLst/>
              <a:ahLst/>
              <a:cxnLst/>
              <a:rect l="l" t="t" r="r" b="b"/>
              <a:pathLst>
                <a:path w="532" h="442" extrusionOk="0">
                  <a:moveTo>
                    <a:pt x="229" y="1"/>
                  </a:moveTo>
                  <a:cubicBezTo>
                    <a:pt x="114" y="1"/>
                    <a:pt x="1" y="86"/>
                    <a:pt x="1" y="214"/>
                  </a:cubicBezTo>
                  <a:cubicBezTo>
                    <a:pt x="1" y="347"/>
                    <a:pt x="96" y="442"/>
                    <a:pt x="228" y="442"/>
                  </a:cubicBezTo>
                  <a:cubicBezTo>
                    <a:pt x="418" y="442"/>
                    <a:pt x="532" y="195"/>
                    <a:pt x="380" y="62"/>
                  </a:cubicBezTo>
                  <a:cubicBezTo>
                    <a:pt x="337" y="20"/>
                    <a:pt x="283" y="1"/>
                    <a:pt x="22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34"/>
            <p:cNvSpPr/>
            <p:nvPr/>
          </p:nvSpPr>
          <p:spPr>
            <a:xfrm>
              <a:off x="1898088" y="2292925"/>
              <a:ext cx="269275" cy="285400"/>
            </a:xfrm>
            <a:custGeom>
              <a:avLst/>
              <a:gdLst/>
              <a:ahLst/>
              <a:cxnLst/>
              <a:rect l="l" t="t" r="r" b="b"/>
              <a:pathLst>
                <a:path w="10771" h="11416" extrusionOk="0">
                  <a:moveTo>
                    <a:pt x="3413" y="4499"/>
                  </a:moveTo>
                  <a:cubicBezTo>
                    <a:pt x="3527" y="4499"/>
                    <a:pt x="3641" y="4594"/>
                    <a:pt x="3641" y="4727"/>
                  </a:cubicBezTo>
                  <a:lnTo>
                    <a:pt x="3641" y="5618"/>
                  </a:lnTo>
                  <a:cubicBezTo>
                    <a:pt x="3641" y="5760"/>
                    <a:pt x="3527" y="5831"/>
                    <a:pt x="3413" y="5831"/>
                  </a:cubicBezTo>
                  <a:cubicBezTo>
                    <a:pt x="3300" y="5831"/>
                    <a:pt x="3186" y="5760"/>
                    <a:pt x="3186" y="5618"/>
                  </a:cubicBezTo>
                  <a:lnTo>
                    <a:pt x="3186" y="4727"/>
                  </a:lnTo>
                  <a:cubicBezTo>
                    <a:pt x="3186" y="4594"/>
                    <a:pt x="3300" y="4499"/>
                    <a:pt x="3413" y="4499"/>
                  </a:cubicBezTo>
                  <a:close/>
                  <a:moveTo>
                    <a:pt x="3186" y="3381"/>
                  </a:moveTo>
                  <a:lnTo>
                    <a:pt x="3186" y="4063"/>
                  </a:lnTo>
                  <a:cubicBezTo>
                    <a:pt x="3186" y="4063"/>
                    <a:pt x="3186" y="4082"/>
                    <a:pt x="3186" y="4082"/>
                  </a:cubicBezTo>
                  <a:cubicBezTo>
                    <a:pt x="2920" y="4177"/>
                    <a:pt x="2750" y="4443"/>
                    <a:pt x="2750" y="4727"/>
                  </a:cubicBezTo>
                  <a:lnTo>
                    <a:pt x="2750" y="5618"/>
                  </a:lnTo>
                  <a:cubicBezTo>
                    <a:pt x="2750" y="5903"/>
                    <a:pt x="2920" y="6149"/>
                    <a:pt x="3186" y="6244"/>
                  </a:cubicBezTo>
                  <a:lnTo>
                    <a:pt x="3186" y="7382"/>
                  </a:lnTo>
                  <a:cubicBezTo>
                    <a:pt x="2408" y="7287"/>
                    <a:pt x="1688" y="6718"/>
                    <a:pt x="1062" y="6149"/>
                  </a:cubicBezTo>
                  <a:cubicBezTo>
                    <a:pt x="1100" y="5808"/>
                    <a:pt x="1138" y="5504"/>
                    <a:pt x="1176" y="5201"/>
                  </a:cubicBezTo>
                  <a:cubicBezTo>
                    <a:pt x="1290" y="4158"/>
                    <a:pt x="2162" y="3381"/>
                    <a:pt x="3186" y="3381"/>
                  </a:cubicBezTo>
                  <a:close/>
                  <a:moveTo>
                    <a:pt x="3641" y="3381"/>
                  </a:moveTo>
                  <a:cubicBezTo>
                    <a:pt x="4665" y="3381"/>
                    <a:pt x="5537" y="4158"/>
                    <a:pt x="5651" y="5182"/>
                  </a:cubicBezTo>
                  <a:lnTo>
                    <a:pt x="5651" y="5201"/>
                  </a:lnTo>
                  <a:cubicBezTo>
                    <a:pt x="5689" y="5504"/>
                    <a:pt x="5727" y="5808"/>
                    <a:pt x="5765" y="6149"/>
                  </a:cubicBezTo>
                  <a:cubicBezTo>
                    <a:pt x="5139" y="6718"/>
                    <a:pt x="4418" y="7287"/>
                    <a:pt x="3641" y="7382"/>
                  </a:cubicBezTo>
                  <a:lnTo>
                    <a:pt x="3641" y="6244"/>
                  </a:lnTo>
                  <a:cubicBezTo>
                    <a:pt x="3906" y="6149"/>
                    <a:pt x="4077" y="5884"/>
                    <a:pt x="4077" y="5599"/>
                  </a:cubicBezTo>
                  <a:lnTo>
                    <a:pt x="4077" y="4708"/>
                  </a:lnTo>
                  <a:cubicBezTo>
                    <a:pt x="4077" y="4424"/>
                    <a:pt x="3906" y="4177"/>
                    <a:pt x="3641" y="4082"/>
                  </a:cubicBezTo>
                  <a:cubicBezTo>
                    <a:pt x="3641" y="4063"/>
                    <a:pt x="3641" y="4063"/>
                    <a:pt x="3641" y="4044"/>
                  </a:cubicBezTo>
                  <a:lnTo>
                    <a:pt x="3641" y="3381"/>
                  </a:lnTo>
                  <a:close/>
                  <a:moveTo>
                    <a:pt x="986" y="6680"/>
                  </a:moveTo>
                  <a:lnTo>
                    <a:pt x="986" y="6680"/>
                  </a:lnTo>
                  <a:cubicBezTo>
                    <a:pt x="1688" y="7287"/>
                    <a:pt x="2503" y="7837"/>
                    <a:pt x="3413" y="7837"/>
                  </a:cubicBezTo>
                  <a:cubicBezTo>
                    <a:pt x="4324" y="7837"/>
                    <a:pt x="5158" y="7287"/>
                    <a:pt x="5859" y="6680"/>
                  </a:cubicBezTo>
                  <a:lnTo>
                    <a:pt x="5859" y="6680"/>
                  </a:lnTo>
                  <a:cubicBezTo>
                    <a:pt x="6049" y="7950"/>
                    <a:pt x="6182" y="8671"/>
                    <a:pt x="5727" y="9524"/>
                  </a:cubicBezTo>
                  <a:cubicBezTo>
                    <a:pt x="5253" y="10482"/>
                    <a:pt x="4333" y="10961"/>
                    <a:pt x="3413" y="10961"/>
                  </a:cubicBezTo>
                  <a:cubicBezTo>
                    <a:pt x="2494" y="10961"/>
                    <a:pt x="1574" y="10482"/>
                    <a:pt x="1100" y="9524"/>
                  </a:cubicBezTo>
                  <a:cubicBezTo>
                    <a:pt x="626" y="8652"/>
                    <a:pt x="797" y="7875"/>
                    <a:pt x="986" y="6680"/>
                  </a:cubicBezTo>
                  <a:close/>
                  <a:moveTo>
                    <a:pt x="10545" y="1"/>
                  </a:moveTo>
                  <a:cubicBezTo>
                    <a:pt x="10434" y="1"/>
                    <a:pt x="10325" y="72"/>
                    <a:pt x="10334" y="214"/>
                  </a:cubicBezTo>
                  <a:lnTo>
                    <a:pt x="10334" y="5694"/>
                  </a:lnTo>
                  <a:cubicBezTo>
                    <a:pt x="10334" y="6320"/>
                    <a:pt x="9822" y="6813"/>
                    <a:pt x="9216" y="6813"/>
                  </a:cubicBezTo>
                  <a:cubicBezTo>
                    <a:pt x="8590" y="6813"/>
                    <a:pt x="8097" y="6320"/>
                    <a:pt x="8097" y="5694"/>
                  </a:cubicBezTo>
                  <a:lnTo>
                    <a:pt x="8097" y="2452"/>
                  </a:lnTo>
                  <a:cubicBezTo>
                    <a:pt x="8097" y="1086"/>
                    <a:pt x="6997" y="6"/>
                    <a:pt x="5651" y="6"/>
                  </a:cubicBezTo>
                  <a:cubicBezTo>
                    <a:pt x="4286" y="6"/>
                    <a:pt x="3205" y="1086"/>
                    <a:pt x="3186" y="2452"/>
                  </a:cubicBezTo>
                  <a:lnTo>
                    <a:pt x="3186" y="2945"/>
                  </a:lnTo>
                  <a:cubicBezTo>
                    <a:pt x="1934" y="2945"/>
                    <a:pt x="873" y="3893"/>
                    <a:pt x="740" y="5144"/>
                  </a:cubicBezTo>
                  <a:cubicBezTo>
                    <a:pt x="512" y="7419"/>
                    <a:pt x="0" y="8424"/>
                    <a:pt x="721" y="9752"/>
                  </a:cubicBezTo>
                  <a:cubicBezTo>
                    <a:pt x="1280" y="10861"/>
                    <a:pt x="2352" y="11416"/>
                    <a:pt x="3421" y="11416"/>
                  </a:cubicBezTo>
                  <a:cubicBezTo>
                    <a:pt x="4489" y="11416"/>
                    <a:pt x="5556" y="10861"/>
                    <a:pt x="6106" y="9752"/>
                  </a:cubicBezTo>
                  <a:cubicBezTo>
                    <a:pt x="6826" y="8443"/>
                    <a:pt x="6352" y="7419"/>
                    <a:pt x="6087" y="5144"/>
                  </a:cubicBezTo>
                  <a:cubicBezTo>
                    <a:pt x="5954" y="3893"/>
                    <a:pt x="4892" y="2945"/>
                    <a:pt x="3641" y="2945"/>
                  </a:cubicBezTo>
                  <a:lnTo>
                    <a:pt x="3641" y="2452"/>
                  </a:lnTo>
                  <a:cubicBezTo>
                    <a:pt x="3679" y="1371"/>
                    <a:pt x="4570" y="518"/>
                    <a:pt x="5651" y="518"/>
                  </a:cubicBezTo>
                  <a:cubicBezTo>
                    <a:pt x="6732" y="518"/>
                    <a:pt x="7623" y="1371"/>
                    <a:pt x="7661" y="2452"/>
                  </a:cubicBezTo>
                  <a:lnTo>
                    <a:pt x="7661" y="5694"/>
                  </a:lnTo>
                  <a:cubicBezTo>
                    <a:pt x="7642" y="6566"/>
                    <a:pt x="8343" y="7268"/>
                    <a:pt x="9216" y="7268"/>
                  </a:cubicBezTo>
                  <a:cubicBezTo>
                    <a:pt x="10069" y="7268"/>
                    <a:pt x="10770" y="6566"/>
                    <a:pt x="10770" y="5694"/>
                  </a:cubicBezTo>
                  <a:lnTo>
                    <a:pt x="10770" y="214"/>
                  </a:lnTo>
                  <a:cubicBezTo>
                    <a:pt x="10770" y="72"/>
                    <a:pt x="10657" y="1"/>
                    <a:pt x="10545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34"/>
            <p:cNvSpPr/>
            <p:nvPr/>
          </p:nvSpPr>
          <p:spPr>
            <a:xfrm>
              <a:off x="1986813" y="2510425"/>
              <a:ext cx="49900" cy="44075"/>
            </a:xfrm>
            <a:custGeom>
              <a:avLst/>
              <a:gdLst/>
              <a:ahLst/>
              <a:cxnLst/>
              <a:rect l="l" t="t" r="r" b="b"/>
              <a:pathLst>
                <a:path w="1996" h="1763" extrusionOk="0">
                  <a:moveTo>
                    <a:pt x="1702" y="0"/>
                  </a:moveTo>
                  <a:cubicBezTo>
                    <a:pt x="1616" y="0"/>
                    <a:pt x="1530" y="47"/>
                    <a:pt x="1495" y="161"/>
                  </a:cubicBezTo>
                  <a:cubicBezTo>
                    <a:pt x="1476" y="255"/>
                    <a:pt x="1438" y="331"/>
                    <a:pt x="1400" y="407"/>
                  </a:cubicBezTo>
                  <a:cubicBezTo>
                    <a:pt x="1154" y="862"/>
                    <a:pt x="756" y="1184"/>
                    <a:pt x="263" y="1317"/>
                  </a:cubicBezTo>
                  <a:cubicBezTo>
                    <a:pt x="1" y="1387"/>
                    <a:pt x="60" y="1762"/>
                    <a:pt x="308" y="1762"/>
                  </a:cubicBezTo>
                  <a:cubicBezTo>
                    <a:pt x="329" y="1762"/>
                    <a:pt x="352" y="1759"/>
                    <a:pt x="376" y="1753"/>
                  </a:cubicBezTo>
                  <a:cubicBezTo>
                    <a:pt x="1078" y="1545"/>
                    <a:pt x="1666" y="1014"/>
                    <a:pt x="1912" y="312"/>
                  </a:cubicBezTo>
                  <a:cubicBezTo>
                    <a:pt x="1996" y="134"/>
                    <a:pt x="1848" y="0"/>
                    <a:pt x="1702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04" name="Google Shape;4104;p34"/>
          <p:cNvSpPr txBox="1"/>
          <p:nvPr/>
        </p:nvSpPr>
        <p:spPr>
          <a:xfrm>
            <a:off x="1267375" y="1458441"/>
            <a:ext cx="2689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It’s the closest planet to the Sun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05" name="Google Shape;4105;p34"/>
          <p:cNvSpPr txBox="1"/>
          <p:nvPr/>
        </p:nvSpPr>
        <p:spPr>
          <a:xfrm>
            <a:off x="5187425" y="1458441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106" name="Google Shape;4106;p34"/>
          <p:cNvGrpSpPr/>
          <p:nvPr/>
        </p:nvGrpSpPr>
        <p:grpSpPr>
          <a:xfrm>
            <a:off x="4282838" y="1451991"/>
            <a:ext cx="578325" cy="487500"/>
            <a:chOff x="1665363" y="1706700"/>
            <a:chExt cx="578325" cy="487500"/>
          </a:xfrm>
        </p:grpSpPr>
        <p:sp>
          <p:nvSpPr>
            <p:cNvPr id="4107" name="Google Shape;4107;p34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34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9" name="Google Shape;4109;p34"/>
          <p:cNvGrpSpPr/>
          <p:nvPr/>
        </p:nvGrpSpPr>
        <p:grpSpPr>
          <a:xfrm>
            <a:off x="4282838" y="2233544"/>
            <a:ext cx="578325" cy="487500"/>
            <a:chOff x="1665363" y="1706700"/>
            <a:chExt cx="578325" cy="487500"/>
          </a:xfrm>
        </p:grpSpPr>
        <p:sp>
          <p:nvSpPr>
            <p:cNvPr id="4110" name="Google Shape;4110;p34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34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2" name="Google Shape;4112;p34"/>
          <p:cNvGrpSpPr/>
          <p:nvPr/>
        </p:nvGrpSpPr>
        <p:grpSpPr>
          <a:xfrm>
            <a:off x="4282838" y="3015007"/>
            <a:ext cx="578325" cy="487500"/>
            <a:chOff x="1665363" y="1706700"/>
            <a:chExt cx="578325" cy="487500"/>
          </a:xfrm>
        </p:grpSpPr>
        <p:sp>
          <p:nvSpPr>
            <p:cNvPr id="4113" name="Google Shape;4113;p34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34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5" name="Google Shape;4115;p34"/>
          <p:cNvGrpSpPr/>
          <p:nvPr/>
        </p:nvGrpSpPr>
        <p:grpSpPr>
          <a:xfrm>
            <a:off x="4282838" y="3798674"/>
            <a:ext cx="578325" cy="487500"/>
            <a:chOff x="1665363" y="1706700"/>
            <a:chExt cx="578325" cy="487500"/>
          </a:xfrm>
        </p:grpSpPr>
        <p:sp>
          <p:nvSpPr>
            <p:cNvPr id="4116" name="Google Shape;4116;p34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34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8" name="Google Shape;4118;p34"/>
          <p:cNvSpPr txBox="1"/>
          <p:nvPr/>
        </p:nvSpPr>
        <p:spPr>
          <a:xfrm>
            <a:off x="5187425" y="2240669"/>
            <a:ext cx="2689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Venus is the second planet from the Sun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19" name="Google Shape;4119;p34"/>
          <p:cNvSpPr txBox="1"/>
          <p:nvPr/>
        </p:nvSpPr>
        <p:spPr>
          <a:xfrm>
            <a:off x="2514775" y="2240669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20" name="Google Shape;4120;p34"/>
          <p:cNvSpPr txBox="1"/>
          <p:nvPr/>
        </p:nvSpPr>
        <p:spPr>
          <a:xfrm>
            <a:off x="1267375" y="3022897"/>
            <a:ext cx="2689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Mars is actually a very cold place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21" name="Google Shape;4121;p34"/>
          <p:cNvSpPr txBox="1"/>
          <p:nvPr/>
        </p:nvSpPr>
        <p:spPr>
          <a:xfrm>
            <a:off x="5187425" y="3022897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22" name="Google Shape;4122;p34"/>
          <p:cNvSpPr txBox="1"/>
          <p:nvPr/>
        </p:nvSpPr>
        <p:spPr>
          <a:xfrm>
            <a:off x="5187425" y="3805125"/>
            <a:ext cx="2689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Neptune is far away from Earth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23" name="Google Shape;4123;p34"/>
          <p:cNvSpPr txBox="1"/>
          <p:nvPr/>
        </p:nvSpPr>
        <p:spPr>
          <a:xfrm>
            <a:off x="2514775" y="3805124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8" name="Google Shape;4128;p35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129" name="Google Shape;4129;p35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0" name="Google Shape;4130;p35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1" name="Google Shape;4131;p35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2" name="Google Shape;4132;p35"/>
          <p:cNvSpPr txBox="1"/>
          <p:nvPr/>
        </p:nvSpPr>
        <p:spPr>
          <a:xfrm>
            <a:off x="4917650" y="1441269"/>
            <a:ext cx="35061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Mercury is very small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3" name="Google Shape;4133;p35"/>
          <p:cNvSpPr txBox="1"/>
          <p:nvPr/>
        </p:nvSpPr>
        <p:spPr>
          <a:xfrm>
            <a:off x="713088" y="1441269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4" name="Google Shape;4134;p35"/>
          <p:cNvSpPr txBox="1"/>
          <p:nvPr/>
        </p:nvSpPr>
        <p:spPr>
          <a:xfrm>
            <a:off x="3999200" y="1441269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50%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5" name="Google Shape;4135;p35"/>
          <p:cNvSpPr txBox="1"/>
          <p:nvPr/>
        </p:nvSpPr>
        <p:spPr>
          <a:xfrm>
            <a:off x="4917650" y="1914730"/>
            <a:ext cx="35061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Venus has a beautiful name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6" name="Google Shape;4136;p35"/>
          <p:cNvSpPr txBox="1"/>
          <p:nvPr/>
        </p:nvSpPr>
        <p:spPr>
          <a:xfrm>
            <a:off x="713088" y="1914726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7" name="Google Shape;4137;p35"/>
          <p:cNvSpPr txBox="1"/>
          <p:nvPr/>
        </p:nvSpPr>
        <p:spPr>
          <a:xfrm>
            <a:off x="3999200" y="1914726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65%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8" name="Google Shape;4138;p35"/>
          <p:cNvSpPr txBox="1"/>
          <p:nvPr/>
        </p:nvSpPr>
        <p:spPr>
          <a:xfrm>
            <a:off x="4917650" y="2388192"/>
            <a:ext cx="35061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Mars is a very cold place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39" name="Google Shape;4139;p35"/>
          <p:cNvSpPr txBox="1"/>
          <p:nvPr/>
        </p:nvSpPr>
        <p:spPr>
          <a:xfrm>
            <a:off x="713088" y="2388188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0" name="Google Shape;4140;p35"/>
          <p:cNvSpPr txBox="1"/>
          <p:nvPr/>
        </p:nvSpPr>
        <p:spPr>
          <a:xfrm>
            <a:off x="3999200" y="2388188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20%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1" name="Google Shape;4141;p35"/>
          <p:cNvSpPr txBox="1"/>
          <p:nvPr/>
        </p:nvSpPr>
        <p:spPr>
          <a:xfrm>
            <a:off x="4917650" y="2861653"/>
            <a:ext cx="35061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Jupiter is a gas giant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2" name="Google Shape;4142;p35"/>
          <p:cNvSpPr txBox="1"/>
          <p:nvPr/>
        </p:nvSpPr>
        <p:spPr>
          <a:xfrm>
            <a:off x="713088" y="2861651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3" name="Google Shape;4143;p35"/>
          <p:cNvSpPr txBox="1"/>
          <p:nvPr/>
        </p:nvSpPr>
        <p:spPr>
          <a:xfrm>
            <a:off x="3999200" y="2861651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30%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4" name="Google Shape;4144;p35"/>
          <p:cNvSpPr txBox="1"/>
          <p:nvPr/>
        </p:nvSpPr>
        <p:spPr>
          <a:xfrm>
            <a:off x="4917650" y="3335114"/>
            <a:ext cx="35061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Saturn has several rings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5" name="Google Shape;4145;p35"/>
          <p:cNvSpPr txBox="1"/>
          <p:nvPr/>
        </p:nvSpPr>
        <p:spPr>
          <a:xfrm>
            <a:off x="713088" y="3335113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6" name="Google Shape;4146;p35"/>
          <p:cNvSpPr txBox="1"/>
          <p:nvPr/>
        </p:nvSpPr>
        <p:spPr>
          <a:xfrm>
            <a:off x="3999200" y="3335113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80%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7" name="Google Shape;4147;p35"/>
          <p:cNvSpPr txBox="1"/>
          <p:nvPr/>
        </p:nvSpPr>
        <p:spPr>
          <a:xfrm>
            <a:off x="4917650" y="3808575"/>
            <a:ext cx="35061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Neptune is a very cold place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8" name="Google Shape;4148;p35"/>
          <p:cNvSpPr txBox="1"/>
          <p:nvPr/>
        </p:nvSpPr>
        <p:spPr>
          <a:xfrm>
            <a:off x="713088" y="3808575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49" name="Google Shape;4149;p35"/>
          <p:cNvSpPr txBox="1"/>
          <p:nvPr/>
        </p:nvSpPr>
        <p:spPr>
          <a:xfrm>
            <a:off x="3999200" y="3808575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100%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4150" name="Google Shape;4150;p35"/>
          <p:cNvCxnSpPr/>
          <p:nvPr/>
        </p:nvCxnSpPr>
        <p:spPr>
          <a:xfrm>
            <a:off x="2303200" y="1678575"/>
            <a:ext cx="1547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51" name="Google Shape;4151;p35"/>
          <p:cNvSpPr/>
          <p:nvPr/>
        </p:nvSpPr>
        <p:spPr>
          <a:xfrm>
            <a:off x="2303200" y="1611219"/>
            <a:ext cx="804600" cy="13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52" name="Google Shape;4152;p35"/>
          <p:cNvCxnSpPr/>
          <p:nvPr/>
        </p:nvCxnSpPr>
        <p:spPr>
          <a:xfrm>
            <a:off x="2303200" y="2152035"/>
            <a:ext cx="1547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53" name="Google Shape;4153;p35"/>
          <p:cNvSpPr/>
          <p:nvPr/>
        </p:nvSpPr>
        <p:spPr>
          <a:xfrm>
            <a:off x="2303200" y="2084675"/>
            <a:ext cx="1045500" cy="13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54" name="Google Shape;4154;p35"/>
          <p:cNvCxnSpPr/>
          <p:nvPr/>
        </p:nvCxnSpPr>
        <p:spPr>
          <a:xfrm>
            <a:off x="2303200" y="2625488"/>
            <a:ext cx="1547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55" name="Google Shape;4155;p35"/>
          <p:cNvSpPr/>
          <p:nvPr/>
        </p:nvSpPr>
        <p:spPr>
          <a:xfrm>
            <a:off x="2303200" y="2558150"/>
            <a:ext cx="4524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56" name="Google Shape;4156;p35"/>
          <p:cNvCxnSpPr/>
          <p:nvPr/>
        </p:nvCxnSpPr>
        <p:spPr>
          <a:xfrm>
            <a:off x="2303200" y="3098950"/>
            <a:ext cx="1547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57" name="Google Shape;4157;p35"/>
          <p:cNvSpPr/>
          <p:nvPr/>
        </p:nvSpPr>
        <p:spPr>
          <a:xfrm>
            <a:off x="2303200" y="3031600"/>
            <a:ext cx="5811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58" name="Google Shape;4158;p35"/>
          <p:cNvCxnSpPr/>
          <p:nvPr/>
        </p:nvCxnSpPr>
        <p:spPr>
          <a:xfrm>
            <a:off x="2303200" y="3572413"/>
            <a:ext cx="1547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59" name="Google Shape;4159;p35"/>
          <p:cNvSpPr/>
          <p:nvPr/>
        </p:nvSpPr>
        <p:spPr>
          <a:xfrm>
            <a:off x="2303200" y="3505075"/>
            <a:ext cx="1297500" cy="13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60" name="Google Shape;4160;p35"/>
          <p:cNvCxnSpPr/>
          <p:nvPr/>
        </p:nvCxnSpPr>
        <p:spPr>
          <a:xfrm>
            <a:off x="2303200" y="4045875"/>
            <a:ext cx="1547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61" name="Google Shape;4161;p35"/>
          <p:cNvSpPr/>
          <p:nvPr/>
        </p:nvSpPr>
        <p:spPr>
          <a:xfrm>
            <a:off x="2303200" y="3978525"/>
            <a:ext cx="1547700" cy="13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6" name="Google Shape;4166;p36"/>
          <p:cNvSpPr/>
          <p:nvPr/>
        </p:nvSpPr>
        <p:spPr>
          <a:xfrm>
            <a:off x="4911863" y="1869132"/>
            <a:ext cx="828000" cy="6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7" name="Google Shape;4167;p36"/>
          <p:cNvSpPr/>
          <p:nvPr/>
        </p:nvSpPr>
        <p:spPr>
          <a:xfrm>
            <a:off x="3404183" y="3186717"/>
            <a:ext cx="828000" cy="6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8" name="Google Shape;4168;p36"/>
          <p:cNvSpPr/>
          <p:nvPr/>
        </p:nvSpPr>
        <p:spPr>
          <a:xfrm>
            <a:off x="4911863" y="3186717"/>
            <a:ext cx="828000" cy="6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9" name="Google Shape;4169;p36"/>
          <p:cNvSpPr/>
          <p:nvPr/>
        </p:nvSpPr>
        <p:spPr>
          <a:xfrm>
            <a:off x="3404183" y="1869132"/>
            <a:ext cx="828000" cy="6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0" name="Google Shape;4170;p36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171" name="Google Shape;4171;p36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72" name="Google Shape;4172;p36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73" name="Google Shape;4173;p36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174" name="Google Shape;4174;p36"/>
          <p:cNvGrpSpPr/>
          <p:nvPr/>
        </p:nvGrpSpPr>
        <p:grpSpPr>
          <a:xfrm>
            <a:off x="3679201" y="2035153"/>
            <a:ext cx="277964" cy="365758"/>
            <a:chOff x="5162788" y="3252750"/>
            <a:chExt cx="343250" cy="453400"/>
          </a:xfrm>
        </p:grpSpPr>
        <p:sp>
          <p:nvSpPr>
            <p:cNvPr id="4175" name="Google Shape;4175;p36"/>
            <p:cNvSpPr/>
            <p:nvPr/>
          </p:nvSpPr>
          <p:spPr>
            <a:xfrm>
              <a:off x="5356663" y="3536450"/>
              <a:ext cx="138450" cy="160725"/>
            </a:xfrm>
            <a:custGeom>
              <a:avLst/>
              <a:gdLst/>
              <a:ahLst/>
              <a:cxnLst/>
              <a:rect l="l" t="t" r="r" b="b"/>
              <a:pathLst>
                <a:path w="5538" h="6429" extrusionOk="0">
                  <a:moveTo>
                    <a:pt x="2466" y="0"/>
                  </a:moveTo>
                  <a:lnTo>
                    <a:pt x="1" y="1385"/>
                  </a:lnTo>
                  <a:lnTo>
                    <a:pt x="3072" y="6428"/>
                  </a:lnTo>
                  <a:lnTo>
                    <a:pt x="3603" y="4494"/>
                  </a:lnTo>
                  <a:lnTo>
                    <a:pt x="5537" y="5006"/>
                  </a:lnTo>
                  <a:lnTo>
                    <a:pt x="2466" y="0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36"/>
            <p:cNvSpPr/>
            <p:nvPr/>
          </p:nvSpPr>
          <p:spPr>
            <a:xfrm>
              <a:off x="5178888" y="3537400"/>
              <a:ext cx="133250" cy="160250"/>
            </a:xfrm>
            <a:custGeom>
              <a:avLst/>
              <a:gdLst/>
              <a:ahLst/>
              <a:cxnLst/>
              <a:rect l="l" t="t" r="r" b="b"/>
              <a:pathLst>
                <a:path w="5330" h="6410" extrusionOk="0">
                  <a:moveTo>
                    <a:pt x="2845" y="0"/>
                  </a:moveTo>
                  <a:lnTo>
                    <a:pt x="1" y="4987"/>
                  </a:lnTo>
                  <a:lnTo>
                    <a:pt x="1935" y="4475"/>
                  </a:lnTo>
                  <a:lnTo>
                    <a:pt x="2447" y="6409"/>
                  </a:lnTo>
                  <a:lnTo>
                    <a:pt x="5329" y="1347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36"/>
            <p:cNvSpPr/>
            <p:nvPr/>
          </p:nvSpPr>
          <p:spPr>
            <a:xfrm>
              <a:off x="5172738" y="3261975"/>
              <a:ext cx="322375" cy="318175"/>
            </a:xfrm>
            <a:custGeom>
              <a:avLst/>
              <a:gdLst/>
              <a:ahLst/>
              <a:cxnLst/>
              <a:rect l="l" t="t" r="r" b="b"/>
              <a:pathLst>
                <a:path w="12895" h="12727" extrusionOk="0">
                  <a:moveTo>
                    <a:pt x="6419" y="1"/>
                  </a:moveTo>
                  <a:cubicBezTo>
                    <a:pt x="6253" y="1"/>
                    <a:pt x="6087" y="58"/>
                    <a:pt x="5954" y="171"/>
                  </a:cubicBezTo>
                  <a:lnTo>
                    <a:pt x="4760" y="1214"/>
                  </a:lnTo>
                  <a:cubicBezTo>
                    <a:pt x="4627" y="1309"/>
                    <a:pt x="4475" y="1385"/>
                    <a:pt x="4305" y="1385"/>
                  </a:cubicBezTo>
                  <a:lnTo>
                    <a:pt x="2731" y="1385"/>
                  </a:lnTo>
                  <a:cubicBezTo>
                    <a:pt x="2390" y="1385"/>
                    <a:pt x="2086" y="1631"/>
                    <a:pt x="2029" y="1973"/>
                  </a:cubicBezTo>
                  <a:lnTo>
                    <a:pt x="1745" y="3528"/>
                  </a:lnTo>
                  <a:cubicBezTo>
                    <a:pt x="1726" y="3679"/>
                    <a:pt x="1631" y="3831"/>
                    <a:pt x="1517" y="3945"/>
                  </a:cubicBezTo>
                  <a:lnTo>
                    <a:pt x="323" y="4969"/>
                  </a:lnTo>
                  <a:cubicBezTo>
                    <a:pt x="57" y="5196"/>
                    <a:pt x="0" y="5594"/>
                    <a:pt x="171" y="5898"/>
                  </a:cubicBezTo>
                  <a:lnTo>
                    <a:pt x="949" y="7263"/>
                  </a:lnTo>
                  <a:cubicBezTo>
                    <a:pt x="1043" y="7415"/>
                    <a:pt x="1062" y="7585"/>
                    <a:pt x="1024" y="7756"/>
                  </a:cubicBezTo>
                  <a:lnTo>
                    <a:pt x="759" y="9311"/>
                  </a:lnTo>
                  <a:cubicBezTo>
                    <a:pt x="702" y="9671"/>
                    <a:pt x="911" y="10012"/>
                    <a:pt x="1233" y="10126"/>
                  </a:cubicBezTo>
                  <a:lnTo>
                    <a:pt x="2712" y="10676"/>
                  </a:lnTo>
                  <a:cubicBezTo>
                    <a:pt x="2864" y="10733"/>
                    <a:pt x="2996" y="10847"/>
                    <a:pt x="3091" y="10998"/>
                  </a:cubicBezTo>
                  <a:lnTo>
                    <a:pt x="3091" y="11017"/>
                  </a:lnTo>
                  <a:lnTo>
                    <a:pt x="3850" y="12345"/>
                  </a:lnTo>
                  <a:cubicBezTo>
                    <a:pt x="3979" y="12575"/>
                    <a:pt x="4230" y="12707"/>
                    <a:pt x="4484" y="12707"/>
                  </a:cubicBezTo>
                  <a:cubicBezTo>
                    <a:pt x="4564" y="12707"/>
                    <a:pt x="4645" y="12694"/>
                    <a:pt x="4722" y="12667"/>
                  </a:cubicBezTo>
                  <a:lnTo>
                    <a:pt x="5575" y="12364"/>
                  </a:lnTo>
                  <a:lnTo>
                    <a:pt x="6182" y="12155"/>
                  </a:lnTo>
                  <a:cubicBezTo>
                    <a:pt x="6258" y="12117"/>
                    <a:pt x="6343" y="12098"/>
                    <a:pt x="6428" y="12098"/>
                  </a:cubicBezTo>
                  <a:cubicBezTo>
                    <a:pt x="6514" y="12098"/>
                    <a:pt x="6599" y="12117"/>
                    <a:pt x="6675" y="12155"/>
                  </a:cubicBezTo>
                  <a:lnTo>
                    <a:pt x="7339" y="12383"/>
                  </a:lnTo>
                  <a:lnTo>
                    <a:pt x="8154" y="12686"/>
                  </a:lnTo>
                  <a:cubicBezTo>
                    <a:pt x="8231" y="12713"/>
                    <a:pt x="8311" y="12726"/>
                    <a:pt x="8389" y="12726"/>
                  </a:cubicBezTo>
                  <a:cubicBezTo>
                    <a:pt x="8638" y="12726"/>
                    <a:pt x="8877" y="12594"/>
                    <a:pt x="9007" y="12364"/>
                  </a:cubicBezTo>
                  <a:lnTo>
                    <a:pt x="9804" y="10979"/>
                  </a:lnTo>
                  <a:cubicBezTo>
                    <a:pt x="9879" y="10847"/>
                    <a:pt x="10012" y="10733"/>
                    <a:pt x="10164" y="10676"/>
                  </a:cubicBezTo>
                  <a:lnTo>
                    <a:pt x="11643" y="10126"/>
                  </a:lnTo>
                  <a:cubicBezTo>
                    <a:pt x="11984" y="10012"/>
                    <a:pt x="12174" y="9671"/>
                    <a:pt x="12117" y="9311"/>
                  </a:cubicBezTo>
                  <a:lnTo>
                    <a:pt x="11851" y="7756"/>
                  </a:lnTo>
                  <a:cubicBezTo>
                    <a:pt x="11814" y="7585"/>
                    <a:pt x="11851" y="7415"/>
                    <a:pt x="11927" y="7263"/>
                  </a:cubicBezTo>
                  <a:lnTo>
                    <a:pt x="12724" y="5898"/>
                  </a:lnTo>
                  <a:cubicBezTo>
                    <a:pt x="12894" y="5594"/>
                    <a:pt x="12818" y="5196"/>
                    <a:pt x="12553" y="4969"/>
                  </a:cubicBezTo>
                  <a:lnTo>
                    <a:pt x="11358" y="3945"/>
                  </a:lnTo>
                  <a:cubicBezTo>
                    <a:pt x="11226" y="3831"/>
                    <a:pt x="11150" y="3679"/>
                    <a:pt x="11112" y="3528"/>
                  </a:cubicBezTo>
                  <a:lnTo>
                    <a:pt x="10846" y="1973"/>
                  </a:lnTo>
                  <a:cubicBezTo>
                    <a:pt x="10792" y="1643"/>
                    <a:pt x="10506" y="1384"/>
                    <a:pt x="10179" y="1384"/>
                  </a:cubicBezTo>
                  <a:cubicBezTo>
                    <a:pt x="10168" y="1384"/>
                    <a:pt x="10156" y="1384"/>
                    <a:pt x="10145" y="1385"/>
                  </a:cubicBezTo>
                  <a:lnTo>
                    <a:pt x="8552" y="1385"/>
                  </a:lnTo>
                  <a:cubicBezTo>
                    <a:pt x="8381" y="1385"/>
                    <a:pt x="8211" y="1328"/>
                    <a:pt x="8078" y="1214"/>
                  </a:cubicBezTo>
                  <a:lnTo>
                    <a:pt x="6884" y="171"/>
                  </a:lnTo>
                  <a:cubicBezTo>
                    <a:pt x="6751" y="58"/>
                    <a:pt x="6585" y="1"/>
                    <a:pt x="6419" y="1"/>
                  </a:cubicBez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36"/>
            <p:cNvSpPr/>
            <p:nvPr/>
          </p:nvSpPr>
          <p:spPr>
            <a:xfrm>
              <a:off x="5283188" y="3367700"/>
              <a:ext cx="101000" cy="96250"/>
            </a:xfrm>
            <a:custGeom>
              <a:avLst/>
              <a:gdLst/>
              <a:ahLst/>
              <a:cxnLst/>
              <a:rect l="l" t="t" r="r" b="b"/>
              <a:pathLst>
                <a:path w="4040" h="3850" extrusionOk="0">
                  <a:moveTo>
                    <a:pt x="2010" y="0"/>
                  </a:moveTo>
                  <a:lnTo>
                    <a:pt x="1404" y="1271"/>
                  </a:lnTo>
                  <a:lnTo>
                    <a:pt x="1" y="1479"/>
                  </a:lnTo>
                  <a:lnTo>
                    <a:pt x="1005" y="2446"/>
                  </a:lnTo>
                  <a:lnTo>
                    <a:pt x="778" y="3849"/>
                  </a:lnTo>
                  <a:lnTo>
                    <a:pt x="778" y="3849"/>
                  </a:lnTo>
                  <a:lnTo>
                    <a:pt x="2029" y="3186"/>
                  </a:lnTo>
                  <a:lnTo>
                    <a:pt x="3262" y="3849"/>
                  </a:lnTo>
                  <a:lnTo>
                    <a:pt x="3034" y="2446"/>
                  </a:lnTo>
                  <a:lnTo>
                    <a:pt x="4039" y="1479"/>
                  </a:lnTo>
                  <a:lnTo>
                    <a:pt x="2636" y="1271"/>
                  </a:lnTo>
                  <a:lnTo>
                    <a:pt x="2010" y="0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36"/>
            <p:cNvSpPr/>
            <p:nvPr/>
          </p:nvSpPr>
          <p:spPr>
            <a:xfrm>
              <a:off x="5254263" y="3332250"/>
              <a:ext cx="20425" cy="17925"/>
            </a:xfrm>
            <a:custGeom>
              <a:avLst/>
              <a:gdLst/>
              <a:ahLst/>
              <a:cxnLst/>
              <a:rect l="l" t="t" r="r" b="b"/>
              <a:pathLst>
                <a:path w="817" h="717" extrusionOk="0">
                  <a:moveTo>
                    <a:pt x="352" y="1"/>
                  </a:moveTo>
                  <a:cubicBezTo>
                    <a:pt x="171" y="1"/>
                    <a:pt x="1" y="140"/>
                    <a:pt x="1" y="356"/>
                  </a:cubicBezTo>
                  <a:cubicBezTo>
                    <a:pt x="1" y="546"/>
                    <a:pt x="153" y="717"/>
                    <a:pt x="342" y="717"/>
                  </a:cubicBezTo>
                  <a:cubicBezTo>
                    <a:pt x="665" y="717"/>
                    <a:pt x="816" y="337"/>
                    <a:pt x="608" y="110"/>
                  </a:cubicBezTo>
                  <a:cubicBezTo>
                    <a:pt x="533" y="35"/>
                    <a:pt x="441" y="1"/>
                    <a:pt x="352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36"/>
            <p:cNvSpPr/>
            <p:nvPr/>
          </p:nvSpPr>
          <p:spPr>
            <a:xfrm>
              <a:off x="5162788" y="3252750"/>
              <a:ext cx="343250" cy="453400"/>
            </a:xfrm>
            <a:custGeom>
              <a:avLst/>
              <a:gdLst/>
              <a:ahLst/>
              <a:cxnLst/>
              <a:rect l="l" t="t" r="r" b="b"/>
              <a:pathLst>
                <a:path w="13730" h="18136" extrusionOk="0">
                  <a:moveTo>
                    <a:pt x="6817" y="702"/>
                  </a:moveTo>
                  <a:cubicBezTo>
                    <a:pt x="6902" y="702"/>
                    <a:pt x="6988" y="730"/>
                    <a:pt x="7054" y="787"/>
                  </a:cubicBezTo>
                  <a:lnTo>
                    <a:pt x="8268" y="1830"/>
                  </a:lnTo>
                  <a:cubicBezTo>
                    <a:pt x="8457" y="2000"/>
                    <a:pt x="8704" y="2095"/>
                    <a:pt x="8950" y="2095"/>
                  </a:cubicBezTo>
                  <a:lnTo>
                    <a:pt x="10543" y="2095"/>
                  </a:lnTo>
                  <a:cubicBezTo>
                    <a:pt x="10714" y="2095"/>
                    <a:pt x="10865" y="2228"/>
                    <a:pt x="10903" y="2399"/>
                  </a:cubicBezTo>
                  <a:lnTo>
                    <a:pt x="11169" y="3935"/>
                  </a:lnTo>
                  <a:cubicBezTo>
                    <a:pt x="11207" y="4200"/>
                    <a:pt x="11339" y="4409"/>
                    <a:pt x="11529" y="4579"/>
                  </a:cubicBezTo>
                  <a:lnTo>
                    <a:pt x="12723" y="5603"/>
                  </a:lnTo>
                  <a:cubicBezTo>
                    <a:pt x="12875" y="5717"/>
                    <a:pt x="12894" y="5907"/>
                    <a:pt x="12818" y="6077"/>
                  </a:cubicBezTo>
                  <a:lnTo>
                    <a:pt x="12022" y="7442"/>
                  </a:lnTo>
                  <a:cubicBezTo>
                    <a:pt x="11908" y="7670"/>
                    <a:pt x="11851" y="7916"/>
                    <a:pt x="11908" y="8182"/>
                  </a:cubicBezTo>
                  <a:lnTo>
                    <a:pt x="12174" y="9737"/>
                  </a:lnTo>
                  <a:cubicBezTo>
                    <a:pt x="12212" y="9907"/>
                    <a:pt x="12098" y="10097"/>
                    <a:pt x="11927" y="10154"/>
                  </a:cubicBezTo>
                  <a:lnTo>
                    <a:pt x="10467" y="10704"/>
                  </a:lnTo>
                  <a:cubicBezTo>
                    <a:pt x="10240" y="10780"/>
                    <a:pt x="10050" y="10931"/>
                    <a:pt x="9936" y="11121"/>
                  </a:cubicBezTo>
                  <a:cubicBezTo>
                    <a:pt x="9917" y="11140"/>
                    <a:pt x="9898" y="11159"/>
                    <a:pt x="9898" y="11197"/>
                  </a:cubicBezTo>
                  <a:lnTo>
                    <a:pt x="9121" y="12543"/>
                  </a:lnTo>
                  <a:cubicBezTo>
                    <a:pt x="9047" y="12661"/>
                    <a:pt x="8917" y="12733"/>
                    <a:pt x="8783" y="12733"/>
                  </a:cubicBezTo>
                  <a:cubicBezTo>
                    <a:pt x="8744" y="12733"/>
                    <a:pt x="8704" y="12727"/>
                    <a:pt x="8666" y="12714"/>
                  </a:cubicBezTo>
                  <a:lnTo>
                    <a:pt x="7206" y="12164"/>
                  </a:lnTo>
                  <a:cubicBezTo>
                    <a:pt x="7082" y="12116"/>
                    <a:pt x="6954" y="12093"/>
                    <a:pt x="6829" y="12093"/>
                  </a:cubicBezTo>
                  <a:cubicBezTo>
                    <a:pt x="6703" y="12093"/>
                    <a:pt x="6580" y="12116"/>
                    <a:pt x="6466" y="12164"/>
                  </a:cubicBezTo>
                  <a:lnTo>
                    <a:pt x="4987" y="12714"/>
                  </a:lnTo>
                  <a:cubicBezTo>
                    <a:pt x="4949" y="12727"/>
                    <a:pt x="4910" y="12733"/>
                    <a:pt x="4873" y="12733"/>
                  </a:cubicBezTo>
                  <a:cubicBezTo>
                    <a:pt x="4744" y="12733"/>
                    <a:pt x="4625" y="12661"/>
                    <a:pt x="4551" y="12543"/>
                  </a:cubicBezTo>
                  <a:lnTo>
                    <a:pt x="3831" y="11273"/>
                  </a:lnTo>
                  <a:cubicBezTo>
                    <a:pt x="3812" y="11197"/>
                    <a:pt x="3774" y="11140"/>
                    <a:pt x="3717" y="11083"/>
                  </a:cubicBezTo>
                  <a:cubicBezTo>
                    <a:pt x="3584" y="10912"/>
                    <a:pt x="3413" y="10761"/>
                    <a:pt x="3205" y="10685"/>
                  </a:cubicBezTo>
                  <a:lnTo>
                    <a:pt x="1726" y="10154"/>
                  </a:lnTo>
                  <a:cubicBezTo>
                    <a:pt x="1555" y="10078"/>
                    <a:pt x="1460" y="9907"/>
                    <a:pt x="1498" y="9737"/>
                  </a:cubicBezTo>
                  <a:lnTo>
                    <a:pt x="1764" y="8163"/>
                  </a:lnTo>
                  <a:cubicBezTo>
                    <a:pt x="1821" y="7916"/>
                    <a:pt x="1764" y="7670"/>
                    <a:pt x="1650" y="7442"/>
                  </a:cubicBezTo>
                  <a:lnTo>
                    <a:pt x="854" y="6077"/>
                  </a:lnTo>
                  <a:cubicBezTo>
                    <a:pt x="778" y="5907"/>
                    <a:pt x="797" y="5717"/>
                    <a:pt x="948" y="5603"/>
                  </a:cubicBezTo>
                  <a:lnTo>
                    <a:pt x="2143" y="4579"/>
                  </a:lnTo>
                  <a:cubicBezTo>
                    <a:pt x="2333" y="4409"/>
                    <a:pt x="2465" y="4200"/>
                    <a:pt x="2503" y="3935"/>
                  </a:cubicBezTo>
                  <a:lnTo>
                    <a:pt x="2769" y="2399"/>
                  </a:lnTo>
                  <a:cubicBezTo>
                    <a:pt x="2807" y="2228"/>
                    <a:pt x="2958" y="2095"/>
                    <a:pt x="3129" y="2095"/>
                  </a:cubicBezTo>
                  <a:lnTo>
                    <a:pt x="4703" y="2095"/>
                  </a:lnTo>
                  <a:cubicBezTo>
                    <a:pt x="4968" y="2095"/>
                    <a:pt x="5215" y="2000"/>
                    <a:pt x="5404" y="1830"/>
                  </a:cubicBezTo>
                  <a:lnTo>
                    <a:pt x="6580" y="787"/>
                  </a:lnTo>
                  <a:cubicBezTo>
                    <a:pt x="6646" y="730"/>
                    <a:pt x="6732" y="702"/>
                    <a:pt x="6817" y="702"/>
                  </a:cubicBezTo>
                  <a:close/>
                  <a:moveTo>
                    <a:pt x="3489" y="12088"/>
                  </a:moveTo>
                  <a:lnTo>
                    <a:pt x="3963" y="12903"/>
                  </a:lnTo>
                  <a:cubicBezTo>
                    <a:pt x="4141" y="13244"/>
                    <a:pt x="4492" y="13446"/>
                    <a:pt x="4872" y="13446"/>
                  </a:cubicBezTo>
                  <a:cubicBezTo>
                    <a:pt x="4979" y="13446"/>
                    <a:pt x="5088" y="13430"/>
                    <a:pt x="5196" y="13396"/>
                  </a:cubicBezTo>
                  <a:lnTo>
                    <a:pt x="5196" y="13396"/>
                  </a:lnTo>
                  <a:lnTo>
                    <a:pt x="3205" y="16847"/>
                  </a:lnTo>
                  <a:lnTo>
                    <a:pt x="2901" y="15748"/>
                  </a:lnTo>
                  <a:cubicBezTo>
                    <a:pt x="2870" y="15591"/>
                    <a:pt x="2723" y="15486"/>
                    <a:pt x="2576" y="15486"/>
                  </a:cubicBezTo>
                  <a:cubicBezTo>
                    <a:pt x="2545" y="15486"/>
                    <a:pt x="2514" y="15491"/>
                    <a:pt x="2484" y="15501"/>
                  </a:cubicBezTo>
                  <a:lnTo>
                    <a:pt x="1366" y="15804"/>
                  </a:lnTo>
                  <a:lnTo>
                    <a:pt x="3489" y="12088"/>
                  </a:lnTo>
                  <a:close/>
                  <a:moveTo>
                    <a:pt x="10221" y="12031"/>
                  </a:moveTo>
                  <a:lnTo>
                    <a:pt x="12515" y="15785"/>
                  </a:lnTo>
                  <a:lnTo>
                    <a:pt x="12515" y="15785"/>
                  </a:lnTo>
                  <a:lnTo>
                    <a:pt x="11434" y="15501"/>
                  </a:lnTo>
                  <a:cubicBezTo>
                    <a:pt x="11401" y="15491"/>
                    <a:pt x="11368" y="15486"/>
                    <a:pt x="11335" y="15486"/>
                  </a:cubicBezTo>
                  <a:cubicBezTo>
                    <a:pt x="11183" y="15486"/>
                    <a:pt x="11048" y="15591"/>
                    <a:pt x="11017" y="15748"/>
                  </a:cubicBezTo>
                  <a:lnTo>
                    <a:pt x="10695" y="16885"/>
                  </a:lnTo>
                  <a:lnTo>
                    <a:pt x="8571" y="13415"/>
                  </a:lnTo>
                  <a:lnTo>
                    <a:pt x="8571" y="13415"/>
                  </a:lnTo>
                  <a:cubicBezTo>
                    <a:pt x="8647" y="13434"/>
                    <a:pt x="8723" y="13434"/>
                    <a:pt x="8798" y="13434"/>
                  </a:cubicBezTo>
                  <a:cubicBezTo>
                    <a:pt x="9197" y="13434"/>
                    <a:pt x="9538" y="13226"/>
                    <a:pt x="9728" y="12903"/>
                  </a:cubicBezTo>
                  <a:lnTo>
                    <a:pt x="10221" y="12031"/>
                  </a:lnTo>
                  <a:close/>
                  <a:moveTo>
                    <a:pt x="6836" y="0"/>
                  </a:moveTo>
                  <a:cubicBezTo>
                    <a:pt x="6589" y="0"/>
                    <a:pt x="6343" y="85"/>
                    <a:pt x="6144" y="256"/>
                  </a:cubicBezTo>
                  <a:lnTo>
                    <a:pt x="4949" y="1299"/>
                  </a:lnTo>
                  <a:cubicBezTo>
                    <a:pt x="4873" y="1356"/>
                    <a:pt x="4798" y="1375"/>
                    <a:pt x="4703" y="1375"/>
                  </a:cubicBezTo>
                  <a:lnTo>
                    <a:pt x="3148" y="1375"/>
                  </a:lnTo>
                  <a:cubicBezTo>
                    <a:pt x="2617" y="1375"/>
                    <a:pt x="2181" y="1754"/>
                    <a:pt x="2086" y="2285"/>
                  </a:cubicBezTo>
                  <a:lnTo>
                    <a:pt x="1821" y="3821"/>
                  </a:lnTo>
                  <a:cubicBezTo>
                    <a:pt x="1802" y="3897"/>
                    <a:pt x="1764" y="3972"/>
                    <a:pt x="1688" y="4048"/>
                  </a:cubicBezTo>
                  <a:lnTo>
                    <a:pt x="493" y="5053"/>
                  </a:lnTo>
                  <a:cubicBezTo>
                    <a:pt x="95" y="5395"/>
                    <a:pt x="0" y="5963"/>
                    <a:pt x="247" y="6418"/>
                  </a:cubicBezTo>
                  <a:lnTo>
                    <a:pt x="1043" y="7803"/>
                  </a:lnTo>
                  <a:cubicBezTo>
                    <a:pt x="1081" y="7879"/>
                    <a:pt x="1100" y="7973"/>
                    <a:pt x="1081" y="8049"/>
                  </a:cubicBezTo>
                  <a:lnTo>
                    <a:pt x="816" y="9623"/>
                  </a:lnTo>
                  <a:cubicBezTo>
                    <a:pt x="721" y="10135"/>
                    <a:pt x="1024" y="10628"/>
                    <a:pt x="1498" y="10818"/>
                  </a:cubicBezTo>
                  <a:lnTo>
                    <a:pt x="2977" y="11348"/>
                  </a:lnTo>
                  <a:cubicBezTo>
                    <a:pt x="3015" y="11367"/>
                    <a:pt x="3034" y="11386"/>
                    <a:pt x="3053" y="11405"/>
                  </a:cubicBezTo>
                  <a:lnTo>
                    <a:pt x="342" y="16184"/>
                  </a:lnTo>
                  <a:cubicBezTo>
                    <a:pt x="188" y="16422"/>
                    <a:pt x="372" y="16707"/>
                    <a:pt x="645" y="16707"/>
                  </a:cubicBezTo>
                  <a:cubicBezTo>
                    <a:pt x="675" y="16707"/>
                    <a:pt x="707" y="16703"/>
                    <a:pt x="740" y="16696"/>
                  </a:cubicBezTo>
                  <a:lnTo>
                    <a:pt x="2333" y="16278"/>
                  </a:lnTo>
                  <a:lnTo>
                    <a:pt x="2750" y="17871"/>
                  </a:lnTo>
                  <a:cubicBezTo>
                    <a:pt x="2792" y="18040"/>
                    <a:pt x="2940" y="18132"/>
                    <a:pt x="3088" y="18132"/>
                  </a:cubicBezTo>
                  <a:cubicBezTo>
                    <a:pt x="3207" y="18132"/>
                    <a:pt x="3327" y="18073"/>
                    <a:pt x="3394" y="17947"/>
                  </a:cubicBezTo>
                  <a:lnTo>
                    <a:pt x="6220" y="13017"/>
                  </a:lnTo>
                  <a:lnTo>
                    <a:pt x="6732" y="12827"/>
                  </a:lnTo>
                  <a:cubicBezTo>
                    <a:pt x="6770" y="12818"/>
                    <a:pt x="6807" y="12813"/>
                    <a:pt x="6845" y="12813"/>
                  </a:cubicBezTo>
                  <a:cubicBezTo>
                    <a:pt x="6883" y="12813"/>
                    <a:pt x="6921" y="12818"/>
                    <a:pt x="6959" y="12827"/>
                  </a:cubicBezTo>
                  <a:lnTo>
                    <a:pt x="7509" y="13036"/>
                  </a:lnTo>
                  <a:lnTo>
                    <a:pt x="10543" y="17966"/>
                  </a:lnTo>
                  <a:cubicBezTo>
                    <a:pt x="10609" y="18081"/>
                    <a:pt x="10721" y="18136"/>
                    <a:pt x="10835" y="18136"/>
                  </a:cubicBezTo>
                  <a:cubicBezTo>
                    <a:pt x="10983" y="18136"/>
                    <a:pt x="11134" y="18043"/>
                    <a:pt x="11188" y="17871"/>
                  </a:cubicBezTo>
                  <a:lnTo>
                    <a:pt x="11605" y="16278"/>
                  </a:lnTo>
                  <a:lnTo>
                    <a:pt x="13198" y="16696"/>
                  </a:lnTo>
                  <a:cubicBezTo>
                    <a:pt x="13233" y="16707"/>
                    <a:pt x="13267" y="16712"/>
                    <a:pt x="13301" y="16712"/>
                  </a:cubicBezTo>
                  <a:cubicBezTo>
                    <a:pt x="13553" y="16712"/>
                    <a:pt x="13730" y="16416"/>
                    <a:pt x="13596" y="16165"/>
                  </a:cubicBezTo>
                  <a:lnTo>
                    <a:pt x="10657" y="11386"/>
                  </a:lnTo>
                  <a:cubicBezTo>
                    <a:pt x="10676" y="11367"/>
                    <a:pt x="10695" y="11348"/>
                    <a:pt x="10714" y="11348"/>
                  </a:cubicBezTo>
                  <a:lnTo>
                    <a:pt x="12174" y="10818"/>
                  </a:lnTo>
                  <a:cubicBezTo>
                    <a:pt x="12667" y="10628"/>
                    <a:pt x="12951" y="10116"/>
                    <a:pt x="12875" y="9604"/>
                  </a:cubicBezTo>
                  <a:lnTo>
                    <a:pt x="12591" y="8068"/>
                  </a:lnTo>
                  <a:cubicBezTo>
                    <a:pt x="12591" y="7973"/>
                    <a:pt x="12591" y="7879"/>
                    <a:pt x="12648" y="7803"/>
                  </a:cubicBezTo>
                  <a:lnTo>
                    <a:pt x="13425" y="6418"/>
                  </a:lnTo>
                  <a:cubicBezTo>
                    <a:pt x="13691" y="5963"/>
                    <a:pt x="13577" y="5395"/>
                    <a:pt x="13179" y="5053"/>
                  </a:cubicBezTo>
                  <a:lnTo>
                    <a:pt x="11984" y="4048"/>
                  </a:lnTo>
                  <a:cubicBezTo>
                    <a:pt x="11927" y="3972"/>
                    <a:pt x="11870" y="3897"/>
                    <a:pt x="11851" y="3821"/>
                  </a:cubicBezTo>
                  <a:lnTo>
                    <a:pt x="11586" y="2285"/>
                  </a:lnTo>
                  <a:cubicBezTo>
                    <a:pt x="11491" y="1754"/>
                    <a:pt x="11055" y="1375"/>
                    <a:pt x="10524" y="1375"/>
                  </a:cubicBezTo>
                  <a:lnTo>
                    <a:pt x="8969" y="1375"/>
                  </a:lnTo>
                  <a:cubicBezTo>
                    <a:pt x="8874" y="1375"/>
                    <a:pt x="8798" y="1356"/>
                    <a:pt x="8723" y="1299"/>
                  </a:cubicBezTo>
                  <a:lnTo>
                    <a:pt x="7528" y="256"/>
                  </a:lnTo>
                  <a:cubicBezTo>
                    <a:pt x="7329" y="85"/>
                    <a:pt x="7082" y="0"/>
                    <a:pt x="6836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36"/>
            <p:cNvSpPr/>
            <p:nvPr/>
          </p:nvSpPr>
          <p:spPr>
            <a:xfrm>
              <a:off x="5208288" y="3305600"/>
              <a:ext cx="250325" cy="230250"/>
            </a:xfrm>
            <a:custGeom>
              <a:avLst/>
              <a:gdLst/>
              <a:ahLst/>
              <a:cxnLst/>
              <a:rect l="l" t="t" r="r" b="b"/>
              <a:pathLst>
                <a:path w="10013" h="9210" extrusionOk="0">
                  <a:moveTo>
                    <a:pt x="5025" y="0"/>
                  </a:moveTo>
                  <a:cubicBezTo>
                    <a:pt x="4419" y="0"/>
                    <a:pt x="3812" y="114"/>
                    <a:pt x="3262" y="361"/>
                  </a:cubicBezTo>
                  <a:cubicBezTo>
                    <a:pt x="2876" y="512"/>
                    <a:pt x="3040" y="1034"/>
                    <a:pt x="3384" y="1034"/>
                  </a:cubicBezTo>
                  <a:cubicBezTo>
                    <a:pt x="3429" y="1034"/>
                    <a:pt x="3477" y="1025"/>
                    <a:pt x="3527" y="1005"/>
                  </a:cubicBezTo>
                  <a:cubicBezTo>
                    <a:pt x="4019" y="799"/>
                    <a:pt x="4532" y="700"/>
                    <a:pt x="5037" y="700"/>
                  </a:cubicBezTo>
                  <a:cubicBezTo>
                    <a:pt x="6343" y="700"/>
                    <a:pt x="7600" y="1360"/>
                    <a:pt x="8325" y="2522"/>
                  </a:cubicBezTo>
                  <a:cubicBezTo>
                    <a:pt x="9349" y="4115"/>
                    <a:pt x="9045" y="6220"/>
                    <a:pt x="7642" y="7490"/>
                  </a:cubicBezTo>
                  <a:cubicBezTo>
                    <a:pt x="6901" y="8152"/>
                    <a:pt x="5969" y="8485"/>
                    <a:pt x="5034" y="8485"/>
                  </a:cubicBezTo>
                  <a:cubicBezTo>
                    <a:pt x="4176" y="8485"/>
                    <a:pt x="3315" y="8204"/>
                    <a:pt x="2598" y="7642"/>
                  </a:cubicBezTo>
                  <a:cubicBezTo>
                    <a:pt x="1119" y="6447"/>
                    <a:pt x="702" y="4361"/>
                    <a:pt x="1631" y="2712"/>
                  </a:cubicBezTo>
                  <a:cubicBezTo>
                    <a:pt x="1763" y="2435"/>
                    <a:pt x="1529" y="2195"/>
                    <a:pt x="1297" y="2195"/>
                  </a:cubicBezTo>
                  <a:cubicBezTo>
                    <a:pt x="1195" y="2195"/>
                    <a:pt x="1094" y="2241"/>
                    <a:pt x="1025" y="2351"/>
                  </a:cubicBezTo>
                  <a:cubicBezTo>
                    <a:pt x="1" y="4172"/>
                    <a:pt x="323" y="6428"/>
                    <a:pt x="1802" y="7888"/>
                  </a:cubicBezTo>
                  <a:cubicBezTo>
                    <a:pt x="2694" y="8757"/>
                    <a:pt x="3861" y="9210"/>
                    <a:pt x="5035" y="9210"/>
                  </a:cubicBezTo>
                  <a:cubicBezTo>
                    <a:pt x="5834" y="9210"/>
                    <a:pt x="6636" y="9001"/>
                    <a:pt x="7358" y="8571"/>
                  </a:cubicBezTo>
                  <a:cubicBezTo>
                    <a:pt x="9159" y="7528"/>
                    <a:pt x="10012" y="5404"/>
                    <a:pt x="9481" y="3394"/>
                  </a:cubicBezTo>
                  <a:cubicBezTo>
                    <a:pt x="8931" y="1403"/>
                    <a:pt x="7111" y="0"/>
                    <a:pt x="504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36"/>
            <p:cNvSpPr/>
            <p:nvPr/>
          </p:nvSpPr>
          <p:spPr>
            <a:xfrm>
              <a:off x="5271813" y="3358925"/>
              <a:ext cx="123750" cy="113825"/>
            </a:xfrm>
            <a:custGeom>
              <a:avLst/>
              <a:gdLst/>
              <a:ahLst/>
              <a:cxnLst/>
              <a:rect l="l" t="t" r="r" b="b"/>
              <a:pathLst>
                <a:path w="4950" h="4553" extrusionOk="0">
                  <a:moveTo>
                    <a:pt x="2484" y="1167"/>
                  </a:moveTo>
                  <a:lnTo>
                    <a:pt x="2788" y="1792"/>
                  </a:lnTo>
                  <a:cubicBezTo>
                    <a:pt x="2845" y="1887"/>
                    <a:pt x="2939" y="1963"/>
                    <a:pt x="3053" y="1982"/>
                  </a:cubicBezTo>
                  <a:lnTo>
                    <a:pt x="3736" y="2077"/>
                  </a:lnTo>
                  <a:lnTo>
                    <a:pt x="3243" y="2551"/>
                  </a:lnTo>
                  <a:cubicBezTo>
                    <a:pt x="3148" y="2627"/>
                    <a:pt x="3110" y="2759"/>
                    <a:pt x="3148" y="2873"/>
                  </a:cubicBezTo>
                  <a:lnTo>
                    <a:pt x="3262" y="3556"/>
                  </a:lnTo>
                  <a:lnTo>
                    <a:pt x="3262" y="3556"/>
                  </a:lnTo>
                  <a:lnTo>
                    <a:pt x="2636" y="3233"/>
                  </a:lnTo>
                  <a:cubicBezTo>
                    <a:pt x="2598" y="3195"/>
                    <a:pt x="2541" y="3195"/>
                    <a:pt x="2484" y="3195"/>
                  </a:cubicBezTo>
                  <a:cubicBezTo>
                    <a:pt x="2428" y="3195"/>
                    <a:pt x="2371" y="3195"/>
                    <a:pt x="2314" y="3233"/>
                  </a:cubicBezTo>
                  <a:lnTo>
                    <a:pt x="1707" y="3556"/>
                  </a:lnTo>
                  <a:lnTo>
                    <a:pt x="1707" y="3556"/>
                  </a:lnTo>
                  <a:lnTo>
                    <a:pt x="1821" y="2873"/>
                  </a:lnTo>
                  <a:cubicBezTo>
                    <a:pt x="1840" y="2759"/>
                    <a:pt x="1802" y="2627"/>
                    <a:pt x="1707" y="2551"/>
                  </a:cubicBezTo>
                  <a:lnTo>
                    <a:pt x="1214" y="2077"/>
                  </a:lnTo>
                  <a:lnTo>
                    <a:pt x="1897" y="1982"/>
                  </a:lnTo>
                  <a:cubicBezTo>
                    <a:pt x="2010" y="1963"/>
                    <a:pt x="2124" y="1887"/>
                    <a:pt x="2181" y="1792"/>
                  </a:cubicBezTo>
                  <a:lnTo>
                    <a:pt x="2484" y="1167"/>
                  </a:lnTo>
                  <a:close/>
                  <a:moveTo>
                    <a:pt x="2475" y="0"/>
                  </a:moveTo>
                  <a:cubicBezTo>
                    <a:pt x="2352" y="0"/>
                    <a:pt x="2228" y="67"/>
                    <a:pt x="2162" y="199"/>
                  </a:cubicBezTo>
                  <a:lnTo>
                    <a:pt x="1612" y="1299"/>
                  </a:lnTo>
                  <a:lnTo>
                    <a:pt x="399" y="1470"/>
                  </a:lnTo>
                  <a:cubicBezTo>
                    <a:pt x="114" y="1508"/>
                    <a:pt x="0" y="1868"/>
                    <a:pt x="209" y="2077"/>
                  </a:cubicBezTo>
                  <a:lnTo>
                    <a:pt x="1081" y="2930"/>
                  </a:lnTo>
                  <a:lnTo>
                    <a:pt x="873" y="4143"/>
                  </a:lnTo>
                  <a:cubicBezTo>
                    <a:pt x="854" y="4276"/>
                    <a:pt x="911" y="4409"/>
                    <a:pt x="1024" y="4485"/>
                  </a:cubicBezTo>
                  <a:cubicBezTo>
                    <a:pt x="1088" y="4527"/>
                    <a:pt x="1158" y="4552"/>
                    <a:pt x="1231" y="4552"/>
                  </a:cubicBezTo>
                  <a:cubicBezTo>
                    <a:pt x="1287" y="4552"/>
                    <a:pt x="1345" y="4537"/>
                    <a:pt x="1404" y="4504"/>
                  </a:cubicBezTo>
                  <a:lnTo>
                    <a:pt x="2484" y="3935"/>
                  </a:lnTo>
                  <a:lnTo>
                    <a:pt x="3565" y="4504"/>
                  </a:lnTo>
                  <a:cubicBezTo>
                    <a:pt x="3621" y="4532"/>
                    <a:pt x="3679" y="4545"/>
                    <a:pt x="3733" y="4545"/>
                  </a:cubicBezTo>
                  <a:cubicBezTo>
                    <a:pt x="3937" y="4545"/>
                    <a:pt x="4107" y="4368"/>
                    <a:pt x="4077" y="4143"/>
                  </a:cubicBezTo>
                  <a:lnTo>
                    <a:pt x="3869" y="2930"/>
                  </a:lnTo>
                  <a:lnTo>
                    <a:pt x="4741" y="2077"/>
                  </a:lnTo>
                  <a:cubicBezTo>
                    <a:pt x="4949" y="1868"/>
                    <a:pt x="4836" y="1508"/>
                    <a:pt x="4551" y="1470"/>
                  </a:cubicBezTo>
                  <a:lnTo>
                    <a:pt x="3338" y="1299"/>
                  </a:lnTo>
                  <a:lnTo>
                    <a:pt x="2788" y="199"/>
                  </a:lnTo>
                  <a:cubicBezTo>
                    <a:pt x="2721" y="67"/>
                    <a:pt x="2598" y="0"/>
                    <a:pt x="247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3" name="Google Shape;4183;p36"/>
          <p:cNvGrpSpPr/>
          <p:nvPr/>
        </p:nvGrpSpPr>
        <p:grpSpPr>
          <a:xfrm>
            <a:off x="5142992" y="2038529"/>
            <a:ext cx="365741" cy="359005"/>
            <a:chOff x="5899913" y="3216125"/>
            <a:chExt cx="491125" cy="488975"/>
          </a:xfrm>
        </p:grpSpPr>
        <p:sp>
          <p:nvSpPr>
            <p:cNvPr id="4184" name="Google Shape;4184;p36"/>
            <p:cNvSpPr/>
            <p:nvPr/>
          </p:nvSpPr>
          <p:spPr>
            <a:xfrm>
              <a:off x="5909388" y="3226075"/>
              <a:ext cx="471700" cy="469550"/>
            </a:xfrm>
            <a:custGeom>
              <a:avLst/>
              <a:gdLst/>
              <a:ahLst/>
              <a:cxnLst/>
              <a:rect l="l" t="t" r="r" b="b"/>
              <a:pathLst>
                <a:path w="18868" h="18782" extrusionOk="0">
                  <a:moveTo>
                    <a:pt x="9434" y="0"/>
                  </a:moveTo>
                  <a:cubicBezTo>
                    <a:pt x="8922" y="0"/>
                    <a:pt x="8410" y="43"/>
                    <a:pt x="7908" y="128"/>
                  </a:cubicBezTo>
                  <a:lnTo>
                    <a:pt x="7908" y="1892"/>
                  </a:lnTo>
                  <a:cubicBezTo>
                    <a:pt x="6941" y="2081"/>
                    <a:pt x="6011" y="2461"/>
                    <a:pt x="5196" y="3011"/>
                  </a:cubicBezTo>
                  <a:lnTo>
                    <a:pt x="4096" y="1911"/>
                  </a:lnTo>
                  <a:cubicBezTo>
                    <a:pt x="3262" y="2499"/>
                    <a:pt x="2523" y="3238"/>
                    <a:pt x="1935" y="4072"/>
                  </a:cubicBezTo>
                  <a:lnTo>
                    <a:pt x="3035" y="5172"/>
                  </a:lnTo>
                  <a:cubicBezTo>
                    <a:pt x="2485" y="5988"/>
                    <a:pt x="2124" y="6898"/>
                    <a:pt x="1916" y="7865"/>
                  </a:cubicBezTo>
                  <a:lnTo>
                    <a:pt x="171" y="7865"/>
                  </a:lnTo>
                  <a:cubicBezTo>
                    <a:pt x="1" y="8870"/>
                    <a:pt x="1" y="9894"/>
                    <a:pt x="171" y="10918"/>
                  </a:cubicBezTo>
                  <a:lnTo>
                    <a:pt x="1916" y="10918"/>
                  </a:lnTo>
                  <a:cubicBezTo>
                    <a:pt x="2124" y="11866"/>
                    <a:pt x="2485" y="12776"/>
                    <a:pt x="3035" y="13591"/>
                  </a:cubicBezTo>
                  <a:lnTo>
                    <a:pt x="1935" y="14691"/>
                  </a:lnTo>
                  <a:cubicBezTo>
                    <a:pt x="2542" y="15525"/>
                    <a:pt x="3262" y="16246"/>
                    <a:pt x="4096" y="16852"/>
                  </a:cubicBezTo>
                  <a:lnTo>
                    <a:pt x="5196" y="15753"/>
                  </a:lnTo>
                  <a:cubicBezTo>
                    <a:pt x="6011" y="16284"/>
                    <a:pt x="6922" y="16663"/>
                    <a:pt x="7870" y="16871"/>
                  </a:cubicBezTo>
                  <a:lnTo>
                    <a:pt x="7870" y="18654"/>
                  </a:lnTo>
                  <a:cubicBezTo>
                    <a:pt x="8372" y="18739"/>
                    <a:pt x="8884" y="18782"/>
                    <a:pt x="9396" y="18782"/>
                  </a:cubicBezTo>
                  <a:cubicBezTo>
                    <a:pt x="9908" y="18782"/>
                    <a:pt x="10420" y="18739"/>
                    <a:pt x="10923" y="18654"/>
                  </a:cubicBezTo>
                  <a:lnTo>
                    <a:pt x="10923" y="16871"/>
                  </a:lnTo>
                  <a:cubicBezTo>
                    <a:pt x="11890" y="16663"/>
                    <a:pt x="12800" y="16284"/>
                    <a:pt x="13615" y="15753"/>
                  </a:cubicBezTo>
                  <a:lnTo>
                    <a:pt x="14696" y="16852"/>
                  </a:lnTo>
                  <a:cubicBezTo>
                    <a:pt x="15549" y="16246"/>
                    <a:pt x="16270" y="15525"/>
                    <a:pt x="16857" y="14691"/>
                  </a:cubicBezTo>
                  <a:lnTo>
                    <a:pt x="15777" y="13591"/>
                  </a:lnTo>
                  <a:cubicBezTo>
                    <a:pt x="16308" y="12776"/>
                    <a:pt x="16687" y="11866"/>
                    <a:pt x="16876" y="10918"/>
                  </a:cubicBezTo>
                  <a:lnTo>
                    <a:pt x="18697" y="10918"/>
                  </a:lnTo>
                  <a:cubicBezTo>
                    <a:pt x="18867" y="9894"/>
                    <a:pt x="18867" y="8870"/>
                    <a:pt x="18697" y="7865"/>
                  </a:cubicBezTo>
                  <a:lnTo>
                    <a:pt x="16895" y="7865"/>
                  </a:lnTo>
                  <a:cubicBezTo>
                    <a:pt x="16687" y="6898"/>
                    <a:pt x="16308" y="5988"/>
                    <a:pt x="15777" y="5172"/>
                  </a:cubicBezTo>
                  <a:lnTo>
                    <a:pt x="16876" y="4072"/>
                  </a:lnTo>
                  <a:cubicBezTo>
                    <a:pt x="16270" y="3238"/>
                    <a:pt x="15549" y="2518"/>
                    <a:pt x="14715" y="1911"/>
                  </a:cubicBezTo>
                  <a:lnTo>
                    <a:pt x="13615" y="3011"/>
                  </a:lnTo>
                  <a:cubicBezTo>
                    <a:pt x="12819" y="2480"/>
                    <a:pt x="11909" y="2100"/>
                    <a:pt x="10960" y="1892"/>
                  </a:cubicBezTo>
                  <a:lnTo>
                    <a:pt x="10960" y="128"/>
                  </a:lnTo>
                  <a:cubicBezTo>
                    <a:pt x="10458" y="43"/>
                    <a:pt x="9946" y="0"/>
                    <a:pt x="9434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36"/>
            <p:cNvSpPr/>
            <p:nvPr/>
          </p:nvSpPr>
          <p:spPr>
            <a:xfrm>
              <a:off x="5966288" y="3326925"/>
              <a:ext cx="312400" cy="267700"/>
            </a:xfrm>
            <a:custGeom>
              <a:avLst/>
              <a:gdLst/>
              <a:ahLst/>
              <a:cxnLst/>
              <a:rect l="l" t="t" r="r" b="b"/>
              <a:pathLst>
                <a:path w="12496" h="10708" extrusionOk="0">
                  <a:moveTo>
                    <a:pt x="7149" y="1"/>
                  </a:moveTo>
                  <a:cubicBezTo>
                    <a:pt x="2389" y="1"/>
                    <a:pt x="0" y="5765"/>
                    <a:pt x="3375" y="9140"/>
                  </a:cubicBezTo>
                  <a:cubicBezTo>
                    <a:pt x="4458" y="10223"/>
                    <a:pt x="5792" y="10708"/>
                    <a:pt x="7102" y="10708"/>
                  </a:cubicBezTo>
                  <a:cubicBezTo>
                    <a:pt x="9851" y="10708"/>
                    <a:pt x="12496" y="8571"/>
                    <a:pt x="12496" y="5348"/>
                  </a:cubicBezTo>
                  <a:cubicBezTo>
                    <a:pt x="12496" y="2390"/>
                    <a:pt x="10107" y="1"/>
                    <a:pt x="7149" y="1"/>
                  </a:cubicBezTo>
                  <a:close/>
                </a:path>
              </a:pathLst>
            </a:custGeom>
            <a:solidFill>
              <a:srgbClr val="72D9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36"/>
            <p:cNvSpPr/>
            <p:nvPr/>
          </p:nvSpPr>
          <p:spPr>
            <a:xfrm>
              <a:off x="6082888" y="3403175"/>
              <a:ext cx="22300" cy="19525"/>
            </a:xfrm>
            <a:custGeom>
              <a:avLst/>
              <a:gdLst/>
              <a:ahLst/>
              <a:cxnLst/>
              <a:rect l="l" t="t" r="r" b="b"/>
              <a:pathLst>
                <a:path w="892" h="781" extrusionOk="0">
                  <a:moveTo>
                    <a:pt x="382" y="0"/>
                  </a:moveTo>
                  <a:cubicBezTo>
                    <a:pt x="190" y="0"/>
                    <a:pt x="1" y="153"/>
                    <a:pt x="1" y="383"/>
                  </a:cubicBezTo>
                  <a:cubicBezTo>
                    <a:pt x="1" y="591"/>
                    <a:pt x="171" y="762"/>
                    <a:pt x="380" y="781"/>
                  </a:cubicBezTo>
                  <a:cubicBezTo>
                    <a:pt x="721" y="762"/>
                    <a:pt x="892" y="364"/>
                    <a:pt x="645" y="117"/>
                  </a:cubicBezTo>
                  <a:cubicBezTo>
                    <a:pt x="571" y="36"/>
                    <a:pt x="476" y="0"/>
                    <a:pt x="382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36"/>
            <p:cNvSpPr/>
            <p:nvPr/>
          </p:nvSpPr>
          <p:spPr>
            <a:xfrm>
              <a:off x="5899913" y="3216125"/>
              <a:ext cx="491125" cy="488975"/>
            </a:xfrm>
            <a:custGeom>
              <a:avLst/>
              <a:gdLst/>
              <a:ahLst/>
              <a:cxnLst/>
              <a:rect l="l" t="t" r="r" b="b"/>
              <a:pathLst>
                <a:path w="19645" h="19559" extrusionOk="0">
                  <a:moveTo>
                    <a:pt x="9806" y="778"/>
                  </a:moveTo>
                  <a:cubicBezTo>
                    <a:pt x="10188" y="778"/>
                    <a:pt x="10571" y="801"/>
                    <a:pt x="10960" y="849"/>
                  </a:cubicBezTo>
                  <a:lnTo>
                    <a:pt x="10960" y="2309"/>
                  </a:lnTo>
                  <a:cubicBezTo>
                    <a:pt x="10960" y="2479"/>
                    <a:pt x="11074" y="2631"/>
                    <a:pt x="11264" y="2669"/>
                  </a:cubicBezTo>
                  <a:cubicBezTo>
                    <a:pt x="12155" y="2859"/>
                    <a:pt x="13008" y="3219"/>
                    <a:pt x="13785" y="3731"/>
                  </a:cubicBezTo>
                  <a:cubicBezTo>
                    <a:pt x="13843" y="3772"/>
                    <a:pt x="13914" y="3792"/>
                    <a:pt x="13988" y="3792"/>
                  </a:cubicBezTo>
                  <a:cubicBezTo>
                    <a:pt x="14084" y="3792"/>
                    <a:pt x="14184" y="3758"/>
                    <a:pt x="14260" y="3693"/>
                  </a:cubicBezTo>
                  <a:lnTo>
                    <a:pt x="15113" y="2821"/>
                  </a:lnTo>
                  <a:cubicBezTo>
                    <a:pt x="15720" y="3295"/>
                    <a:pt x="16269" y="3826"/>
                    <a:pt x="16743" y="4433"/>
                  </a:cubicBezTo>
                  <a:lnTo>
                    <a:pt x="15871" y="5305"/>
                  </a:lnTo>
                  <a:cubicBezTo>
                    <a:pt x="15739" y="5437"/>
                    <a:pt x="15720" y="5627"/>
                    <a:pt x="15814" y="5779"/>
                  </a:cubicBezTo>
                  <a:cubicBezTo>
                    <a:pt x="16345" y="6556"/>
                    <a:pt x="16706" y="7428"/>
                    <a:pt x="16895" y="8339"/>
                  </a:cubicBezTo>
                  <a:cubicBezTo>
                    <a:pt x="16914" y="8509"/>
                    <a:pt x="17085" y="8642"/>
                    <a:pt x="17255" y="8642"/>
                  </a:cubicBezTo>
                  <a:lnTo>
                    <a:pt x="18734" y="8642"/>
                  </a:lnTo>
                  <a:cubicBezTo>
                    <a:pt x="18829" y="9400"/>
                    <a:pt x="18829" y="10178"/>
                    <a:pt x="18734" y="10936"/>
                  </a:cubicBezTo>
                  <a:lnTo>
                    <a:pt x="17255" y="10936"/>
                  </a:lnTo>
                  <a:cubicBezTo>
                    <a:pt x="17243" y="10935"/>
                    <a:pt x="17231" y="10934"/>
                    <a:pt x="17220" y="10934"/>
                  </a:cubicBezTo>
                  <a:cubicBezTo>
                    <a:pt x="17047" y="10934"/>
                    <a:pt x="16912" y="11062"/>
                    <a:pt x="16876" y="11240"/>
                  </a:cubicBezTo>
                  <a:cubicBezTo>
                    <a:pt x="16687" y="12131"/>
                    <a:pt x="16326" y="13003"/>
                    <a:pt x="15814" y="13781"/>
                  </a:cubicBezTo>
                  <a:cubicBezTo>
                    <a:pt x="15720" y="13932"/>
                    <a:pt x="15739" y="14122"/>
                    <a:pt x="15871" y="14255"/>
                  </a:cubicBezTo>
                  <a:lnTo>
                    <a:pt x="16725" y="15108"/>
                  </a:lnTo>
                  <a:cubicBezTo>
                    <a:pt x="16269" y="15715"/>
                    <a:pt x="15720" y="16264"/>
                    <a:pt x="15113" y="16738"/>
                  </a:cubicBezTo>
                  <a:lnTo>
                    <a:pt x="14241" y="15866"/>
                  </a:lnTo>
                  <a:cubicBezTo>
                    <a:pt x="14176" y="15802"/>
                    <a:pt x="14081" y="15768"/>
                    <a:pt x="13983" y="15768"/>
                  </a:cubicBezTo>
                  <a:cubicBezTo>
                    <a:pt x="13908" y="15768"/>
                    <a:pt x="13832" y="15787"/>
                    <a:pt x="13767" y="15828"/>
                  </a:cubicBezTo>
                  <a:cubicBezTo>
                    <a:pt x="12989" y="16340"/>
                    <a:pt x="12136" y="16701"/>
                    <a:pt x="11226" y="16871"/>
                  </a:cubicBezTo>
                  <a:cubicBezTo>
                    <a:pt x="11036" y="16909"/>
                    <a:pt x="10922" y="17080"/>
                    <a:pt x="10922" y="17250"/>
                  </a:cubicBezTo>
                  <a:lnTo>
                    <a:pt x="10922" y="18710"/>
                  </a:lnTo>
                  <a:cubicBezTo>
                    <a:pt x="10534" y="18758"/>
                    <a:pt x="10150" y="18782"/>
                    <a:pt x="9768" y="18782"/>
                  </a:cubicBezTo>
                  <a:cubicBezTo>
                    <a:pt x="9386" y="18782"/>
                    <a:pt x="9007" y="18758"/>
                    <a:pt x="8628" y="18710"/>
                  </a:cubicBezTo>
                  <a:lnTo>
                    <a:pt x="8628" y="17250"/>
                  </a:lnTo>
                  <a:cubicBezTo>
                    <a:pt x="8628" y="17080"/>
                    <a:pt x="8495" y="16909"/>
                    <a:pt x="8325" y="16871"/>
                  </a:cubicBezTo>
                  <a:cubicBezTo>
                    <a:pt x="7414" y="16701"/>
                    <a:pt x="6542" y="16340"/>
                    <a:pt x="5784" y="15828"/>
                  </a:cubicBezTo>
                  <a:cubicBezTo>
                    <a:pt x="5718" y="15787"/>
                    <a:pt x="5642" y="15768"/>
                    <a:pt x="5567" y="15768"/>
                  </a:cubicBezTo>
                  <a:cubicBezTo>
                    <a:pt x="5469" y="15768"/>
                    <a:pt x="5374" y="15802"/>
                    <a:pt x="5310" y="15866"/>
                  </a:cubicBezTo>
                  <a:lnTo>
                    <a:pt x="4437" y="16738"/>
                  </a:lnTo>
                  <a:cubicBezTo>
                    <a:pt x="3831" y="16264"/>
                    <a:pt x="3281" y="15715"/>
                    <a:pt x="2826" y="15108"/>
                  </a:cubicBezTo>
                  <a:lnTo>
                    <a:pt x="3679" y="14255"/>
                  </a:lnTo>
                  <a:cubicBezTo>
                    <a:pt x="3812" y="14122"/>
                    <a:pt x="3831" y="13932"/>
                    <a:pt x="3736" y="13781"/>
                  </a:cubicBezTo>
                  <a:cubicBezTo>
                    <a:pt x="3224" y="13003"/>
                    <a:pt x="2864" y="12131"/>
                    <a:pt x="2674" y="11240"/>
                  </a:cubicBezTo>
                  <a:cubicBezTo>
                    <a:pt x="2636" y="11050"/>
                    <a:pt x="2484" y="10936"/>
                    <a:pt x="2295" y="10936"/>
                  </a:cubicBezTo>
                  <a:lnTo>
                    <a:pt x="873" y="10936"/>
                  </a:lnTo>
                  <a:cubicBezTo>
                    <a:pt x="778" y="10159"/>
                    <a:pt x="778" y="9400"/>
                    <a:pt x="873" y="8642"/>
                  </a:cubicBezTo>
                  <a:lnTo>
                    <a:pt x="2295" y="8642"/>
                  </a:lnTo>
                  <a:cubicBezTo>
                    <a:pt x="2484" y="8642"/>
                    <a:pt x="2636" y="8509"/>
                    <a:pt x="2674" y="8339"/>
                  </a:cubicBezTo>
                  <a:cubicBezTo>
                    <a:pt x="2864" y="7409"/>
                    <a:pt x="3224" y="6556"/>
                    <a:pt x="3736" y="5779"/>
                  </a:cubicBezTo>
                  <a:cubicBezTo>
                    <a:pt x="3831" y="5627"/>
                    <a:pt x="3812" y="5437"/>
                    <a:pt x="3679" y="5305"/>
                  </a:cubicBezTo>
                  <a:lnTo>
                    <a:pt x="2826" y="4433"/>
                  </a:lnTo>
                  <a:cubicBezTo>
                    <a:pt x="3281" y="3826"/>
                    <a:pt x="3831" y="3276"/>
                    <a:pt x="4437" y="2821"/>
                  </a:cubicBezTo>
                  <a:lnTo>
                    <a:pt x="5310" y="3693"/>
                  </a:lnTo>
                  <a:cubicBezTo>
                    <a:pt x="5374" y="3758"/>
                    <a:pt x="5469" y="3792"/>
                    <a:pt x="5567" y="3792"/>
                  </a:cubicBezTo>
                  <a:cubicBezTo>
                    <a:pt x="5642" y="3792"/>
                    <a:pt x="5718" y="3772"/>
                    <a:pt x="5784" y="3731"/>
                  </a:cubicBezTo>
                  <a:cubicBezTo>
                    <a:pt x="6561" y="3219"/>
                    <a:pt x="7433" y="2859"/>
                    <a:pt x="8362" y="2669"/>
                  </a:cubicBezTo>
                  <a:cubicBezTo>
                    <a:pt x="8533" y="2631"/>
                    <a:pt x="8666" y="2479"/>
                    <a:pt x="8666" y="2309"/>
                  </a:cubicBezTo>
                  <a:lnTo>
                    <a:pt x="8666" y="849"/>
                  </a:lnTo>
                  <a:cubicBezTo>
                    <a:pt x="9045" y="801"/>
                    <a:pt x="9424" y="778"/>
                    <a:pt x="9806" y="778"/>
                  </a:cubicBezTo>
                  <a:close/>
                  <a:moveTo>
                    <a:pt x="9796" y="0"/>
                  </a:moveTo>
                  <a:cubicBezTo>
                    <a:pt x="9263" y="0"/>
                    <a:pt x="8732" y="43"/>
                    <a:pt x="8211" y="128"/>
                  </a:cubicBezTo>
                  <a:cubicBezTo>
                    <a:pt x="8021" y="166"/>
                    <a:pt x="7888" y="318"/>
                    <a:pt x="7888" y="507"/>
                  </a:cubicBezTo>
                  <a:lnTo>
                    <a:pt x="7888" y="1986"/>
                  </a:lnTo>
                  <a:cubicBezTo>
                    <a:pt x="7092" y="2176"/>
                    <a:pt x="6315" y="2498"/>
                    <a:pt x="5613" y="2916"/>
                  </a:cubicBezTo>
                  <a:lnTo>
                    <a:pt x="4760" y="2043"/>
                  </a:lnTo>
                  <a:cubicBezTo>
                    <a:pt x="4686" y="1969"/>
                    <a:pt x="4588" y="1931"/>
                    <a:pt x="4490" y="1931"/>
                  </a:cubicBezTo>
                  <a:cubicBezTo>
                    <a:pt x="4412" y="1931"/>
                    <a:pt x="4334" y="1955"/>
                    <a:pt x="4267" y="2005"/>
                  </a:cubicBezTo>
                  <a:cubicBezTo>
                    <a:pt x="3395" y="2612"/>
                    <a:pt x="2636" y="3371"/>
                    <a:pt x="2010" y="4243"/>
                  </a:cubicBezTo>
                  <a:cubicBezTo>
                    <a:pt x="1897" y="4395"/>
                    <a:pt x="1916" y="4603"/>
                    <a:pt x="2048" y="4736"/>
                  </a:cubicBezTo>
                  <a:lnTo>
                    <a:pt x="2939" y="5627"/>
                  </a:lnTo>
                  <a:cubicBezTo>
                    <a:pt x="2503" y="6310"/>
                    <a:pt x="2200" y="7068"/>
                    <a:pt x="1991" y="7865"/>
                  </a:cubicBezTo>
                  <a:lnTo>
                    <a:pt x="550" y="7865"/>
                  </a:lnTo>
                  <a:cubicBezTo>
                    <a:pt x="361" y="7865"/>
                    <a:pt x="209" y="7997"/>
                    <a:pt x="171" y="8187"/>
                  </a:cubicBezTo>
                  <a:cubicBezTo>
                    <a:pt x="0" y="9249"/>
                    <a:pt x="0" y="10311"/>
                    <a:pt x="171" y="11372"/>
                  </a:cubicBezTo>
                  <a:cubicBezTo>
                    <a:pt x="209" y="11562"/>
                    <a:pt x="361" y="11695"/>
                    <a:pt x="550" y="11695"/>
                  </a:cubicBezTo>
                  <a:lnTo>
                    <a:pt x="1991" y="11695"/>
                  </a:lnTo>
                  <a:cubicBezTo>
                    <a:pt x="2200" y="12472"/>
                    <a:pt x="2503" y="13231"/>
                    <a:pt x="2939" y="13932"/>
                  </a:cubicBezTo>
                  <a:lnTo>
                    <a:pt x="2048" y="14823"/>
                  </a:lnTo>
                  <a:cubicBezTo>
                    <a:pt x="1916" y="14937"/>
                    <a:pt x="1897" y="15146"/>
                    <a:pt x="2010" y="15297"/>
                  </a:cubicBezTo>
                  <a:cubicBezTo>
                    <a:pt x="2636" y="16170"/>
                    <a:pt x="3395" y="16928"/>
                    <a:pt x="4267" y="17554"/>
                  </a:cubicBezTo>
                  <a:cubicBezTo>
                    <a:pt x="4334" y="17604"/>
                    <a:pt x="4412" y="17629"/>
                    <a:pt x="4490" y="17629"/>
                  </a:cubicBezTo>
                  <a:cubicBezTo>
                    <a:pt x="4588" y="17629"/>
                    <a:pt x="4686" y="17590"/>
                    <a:pt x="4760" y="17516"/>
                  </a:cubicBezTo>
                  <a:lnTo>
                    <a:pt x="5632" y="16625"/>
                  </a:lnTo>
                  <a:cubicBezTo>
                    <a:pt x="6334" y="17061"/>
                    <a:pt x="7073" y="17364"/>
                    <a:pt x="7869" y="17573"/>
                  </a:cubicBezTo>
                  <a:lnTo>
                    <a:pt x="7869" y="19052"/>
                  </a:lnTo>
                  <a:cubicBezTo>
                    <a:pt x="7869" y="19241"/>
                    <a:pt x="8002" y="19393"/>
                    <a:pt x="8192" y="19431"/>
                  </a:cubicBezTo>
                  <a:cubicBezTo>
                    <a:pt x="8713" y="19516"/>
                    <a:pt x="9244" y="19559"/>
                    <a:pt x="9777" y="19559"/>
                  </a:cubicBezTo>
                  <a:cubicBezTo>
                    <a:pt x="10311" y="19559"/>
                    <a:pt x="10846" y="19516"/>
                    <a:pt x="11377" y="19431"/>
                  </a:cubicBezTo>
                  <a:cubicBezTo>
                    <a:pt x="11548" y="19393"/>
                    <a:pt x="11681" y="19241"/>
                    <a:pt x="11681" y="19052"/>
                  </a:cubicBezTo>
                  <a:lnTo>
                    <a:pt x="11681" y="17573"/>
                  </a:lnTo>
                  <a:cubicBezTo>
                    <a:pt x="12477" y="17364"/>
                    <a:pt x="13255" y="17061"/>
                    <a:pt x="13937" y="16625"/>
                  </a:cubicBezTo>
                  <a:lnTo>
                    <a:pt x="14828" y="17516"/>
                  </a:lnTo>
                  <a:cubicBezTo>
                    <a:pt x="14902" y="17590"/>
                    <a:pt x="15000" y="17629"/>
                    <a:pt x="15098" y="17629"/>
                  </a:cubicBezTo>
                  <a:cubicBezTo>
                    <a:pt x="15176" y="17629"/>
                    <a:pt x="15254" y="17604"/>
                    <a:pt x="15321" y="17554"/>
                  </a:cubicBezTo>
                  <a:cubicBezTo>
                    <a:pt x="16194" y="16928"/>
                    <a:pt x="16952" y="16170"/>
                    <a:pt x="17559" y="15297"/>
                  </a:cubicBezTo>
                  <a:cubicBezTo>
                    <a:pt x="17673" y="15146"/>
                    <a:pt x="17654" y="14937"/>
                    <a:pt x="17521" y="14823"/>
                  </a:cubicBezTo>
                  <a:lnTo>
                    <a:pt x="16649" y="13932"/>
                  </a:lnTo>
                  <a:cubicBezTo>
                    <a:pt x="17066" y="13231"/>
                    <a:pt x="17388" y="12472"/>
                    <a:pt x="17578" y="11695"/>
                  </a:cubicBezTo>
                  <a:lnTo>
                    <a:pt x="19095" y="11695"/>
                  </a:lnTo>
                  <a:cubicBezTo>
                    <a:pt x="19265" y="11695"/>
                    <a:pt x="19436" y="11562"/>
                    <a:pt x="19455" y="11372"/>
                  </a:cubicBezTo>
                  <a:cubicBezTo>
                    <a:pt x="19645" y="10311"/>
                    <a:pt x="19645" y="9249"/>
                    <a:pt x="19455" y="8187"/>
                  </a:cubicBezTo>
                  <a:cubicBezTo>
                    <a:pt x="19436" y="7997"/>
                    <a:pt x="19265" y="7865"/>
                    <a:pt x="19095" y="7865"/>
                  </a:cubicBezTo>
                  <a:lnTo>
                    <a:pt x="17559" y="7865"/>
                  </a:lnTo>
                  <a:cubicBezTo>
                    <a:pt x="17369" y="7068"/>
                    <a:pt x="17066" y="6310"/>
                    <a:pt x="16630" y="5608"/>
                  </a:cubicBezTo>
                  <a:lnTo>
                    <a:pt x="17521" y="4736"/>
                  </a:lnTo>
                  <a:cubicBezTo>
                    <a:pt x="17654" y="4603"/>
                    <a:pt x="17654" y="4395"/>
                    <a:pt x="17559" y="4243"/>
                  </a:cubicBezTo>
                  <a:cubicBezTo>
                    <a:pt x="16933" y="3371"/>
                    <a:pt x="16175" y="2612"/>
                    <a:pt x="15302" y="1986"/>
                  </a:cubicBezTo>
                  <a:cubicBezTo>
                    <a:pt x="15233" y="1943"/>
                    <a:pt x="15151" y="1920"/>
                    <a:pt x="15071" y="1920"/>
                  </a:cubicBezTo>
                  <a:cubicBezTo>
                    <a:pt x="14976" y="1920"/>
                    <a:pt x="14881" y="1952"/>
                    <a:pt x="14809" y="2024"/>
                  </a:cubicBezTo>
                  <a:lnTo>
                    <a:pt x="13937" y="2916"/>
                  </a:lnTo>
                  <a:cubicBezTo>
                    <a:pt x="13255" y="2498"/>
                    <a:pt x="12496" y="2176"/>
                    <a:pt x="11719" y="1986"/>
                  </a:cubicBezTo>
                  <a:lnTo>
                    <a:pt x="11719" y="526"/>
                  </a:lnTo>
                  <a:cubicBezTo>
                    <a:pt x="11719" y="318"/>
                    <a:pt x="11567" y="166"/>
                    <a:pt x="11396" y="128"/>
                  </a:cubicBezTo>
                  <a:cubicBezTo>
                    <a:pt x="10865" y="43"/>
                    <a:pt x="10330" y="0"/>
                    <a:pt x="9796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36"/>
            <p:cNvSpPr/>
            <p:nvPr/>
          </p:nvSpPr>
          <p:spPr>
            <a:xfrm>
              <a:off x="5953488" y="3317450"/>
              <a:ext cx="334675" cy="286725"/>
            </a:xfrm>
            <a:custGeom>
              <a:avLst/>
              <a:gdLst/>
              <a:ahLst/>
              <a:cxnLst/>
              <a:rect l="l" t="t" r="r" b="b"/>
              <a:pathLst>
                <a:path w="13387" h="11469" extrusionOk="0">
                  <a:moveTo>
                    <a:pt x="9234" y="1024"/>
                  </a:moveTo>
                  <a:lnTo>
                    <a:pt x="9234" y="1024"/>
                  </a:lnTo>
                  <a:cubicBezTo>
                    <a:pt x="10429" y="1422"/>
                    <a:pt x="11434" y="2276"/>
                    <a:pt x="12041" y="3394"/>
                  </a:cubicBezTo>
                  <a:lnTo>
                    <a:pt x="10107" y="3394"/>
                  </a:lnTo>
                  <a:cubicBezTo>
                    <a:pt x="9974" y="2560"/>
                    <a:pt x="9670" y="1745"/>
                    <a:pt x="9234" y="1024"/>
                  </a:cubicBezTo>
                  <a:close/>
                  <a:moveTo>
                    <a:pt x="7661" y="759"/>
                  </a:moveTo>
                  <a:cubicBezTo>
                    <a:pt x="8324" y="759"/>
                    <a:pt x="8988" y="1840"/>
                    <a:pt x="9310" y="3394"/>
                  </a:cubicBezTo>
                  <a:lnTo>
                    <a:pt x="7073" y="3394"/>
                  </a:lnTo>
                  <a:cubicBezTo>
                    <a:pt x="6599" y="3432"/>
                    <a:pt x="6599" y="4115"/>
                    <a:pt x="7073" y="4153"/>
                  </a:cubicBezTo>
                  <a:lnTo>
                    <a:pt x="9443" y="4153"/>
                  </a:lnTo>
                  <a:cubicBezTo>
                    <a:pt x="9519" y="4684"/>
                    <a:pt x="9557" y="5196"/>
                    <a:pt x="9557" y="5727"/>
                  </a:cubicBezTo>
                  <a:cubicBezTo>
                    <a:pt x="9557" y="6220"/>
                    <a:pt x="9519" y="6713"/>
                    <a:pt x="9462" y="7206"/>
                  </a:cubicBezTo>
                  <a:lnTo>
                    <a:pt x="5840" y="7206"/>
                  </a:lnTo>
                  <a:cubicBezTo>
                    <a:pt x="5783" y="6713"/>
                    <a:pt x="5745" y="6220"/>
                    <a:pt x="5745" y="5727"/>
                  </a:cubicBezTo>
                  <a:lnTo>
                    <a:pt x="5745" y="5347"/>
                  </a:lnTo>
                  <a:cubicBezTo>
                    <a:pt x="5755" y="5084"/>
                    <a:pt x="5559" y="4951"/>
                    <a:pt x="5364" y="4951"/>
                  </a:cubicBezTo>
                  <a:cubicBezTo>
                    <a:pt x="5180" y="4951"/>
                    <a:pt x="4996" y="5070"/>
                    <a:pt x="4987" y="5309"/>
                  </a:cubicBezTo>
                  <a:lnTo>
                    <a:pt x="4987" y="5727"/>
                  </a:lnTo>
                  <a:cubicBezTo>
                    <a:pt x="4987" y="6220"/>
                    <a:pt x="5025" y="6713"/>
                    <a:pt x="5082" y="7206"/>
                  </a:cubicBezTo>
                  <a:lnTo>
                    <a:pt x="2920" y="7206"/>
                  </a:lnTo>
                  <a:cubicBezTo>
                    <a:pt x="2768" y="6732"/>
                    <a:pt x="2693" y="6220"/>
                    <a:pt x="2693" y="5727"/>
                  </a:cubicBezTo>
                  <a:cubicBezTo>
                    <a:pt x="2693" y="5196"/>
                    <a:pt x="2787" y="4665"/>
                    <a:pt x="2958" y="4153"/>
                  </a:cubicBezTo>
                  <a:lnTo>
                    <a:pt x="4039" y="4153"/>
                  </a:lnTo>
                  <a:cubicBezTo>
                    <a:pt x="4494" y="4134"/>
                    <a:pt x="4494" y="3432"/>
                    <a:pt x="4039" y="3394"/>
                  </a:cubicBezTo>
                  <a:lnTo>
                    <a:pt x="3280" y="3394"/>
                  </a:lnTo>
                  <a:cubicBezTo>
                    <a:pt x="3887" y="2257"/>
                    <a:pt x="4892" y="1403"/>
                    <a:pt x="6125" y="1005"/>
                  </a:cubicBezTo>
                  <a:lnTo>
                    <a:pt x="6125" y="1005"/>
                  </a:lnTo>
                  <a:cubicBezTo>
                    <a:pt x="5878" y="1384"/>
                    <a:pt x="5689" y="1783"/>
                    <a:pt x="5537" y="2200"/>
                  </a:cubicBezTo>
                  <a:cubicBezTo>
                    <a:pt x="5489" y="2465"/>
                    <a:pt x="5709" y="2653"/>
                    <a:pt x="5929" y="2653"/>
                  </a:cubicBezTo>
                  <a:cubicBezTo>
                    <a:pt x="6055" y="2653"/>
                    <a:pt x="6181" y="2591"/>
                    <a:pt x="6257" y="2446"/>
                  </a:cubicBezTo>
                  <a:cubicBezTo>
                    <a:pt x="6618" y="1403"/>
                    <a:pt x="7168" y="759"/>
                    <a:pt x="7661" y="759"/>
                  </a:cubicBezTo>
                  <a:close/>
                  <a:moveTo>
                    <a:pt x="12382" y="4153"/>
                  </a:moveTo>
                  <a:cubicBezTo>
                    <a:pt x="12704" y="5139"/>
                    <a:pt x="12704" y="6220"/>
                    <a:pt x="12401" y="7206"/>
                  </a:cubicBezTo>
                  <a:lnTo>
                    <a:pt x="10239" y="7206"/>
                  </a:lnTo>
                  <a:cubicBezTo>
                    <a:pt x="10315" y="6713"/>
                    <a:pt x="10334" y="6220"/>
                    <a:pt x="10334" y="5727"/>
                  </a:cubicBezTo>
                  <a:cubicBezTo>
                    <a:pt x="10334" y="5196"/>
                    <a:pt x="10296" y="4665"/>
                    <a:pt x="10239" y="4153"/>
                  </a:cubicBezTo>
                  <a:close/>
                  <a:moveTo>
                    <a:pt x="5196" y="7983"/>
                  </a:moveTo>
                  <a:cubicBezTo>
                    <a:pt x="5328" y="8798"/>
                    <a:pt x="5613" y="9576"/>
                    <a:pt x="6011" y="10296"/>
                  </a:cubicBezTo>
                  <a:lnTo>
                    <a:pt x="6106" y="10448"/>
                  </a:lnTo>
                  <a:cubicBezTo>
                    <a:pt x="4873" y="10031"/>
                    <a:pt x="3830" y="9140"/>
                    <a:pt x="3243" y="7983"/>
                  </a:cubicBezTo>
                  <a:close/>
                  <a:moveTo>
                    <a:pt x="12098" y="7983"/>
                  </a:moveTo>
                  <a:cubicBezTo>
                    <a:pt x="11491" y="9140"/>
                    <a:pt x="10467" y="10031"/>
                    <a:pt x="9215" y="10448"/>
                  </a:cubicBezTo>
                  <a:lnTo>
                    <a:pt x="9215" y="10429"/>
                  </a:lnTo>
                  <a:cubicBezTo>
                    <a:pt x="9253" y="10391"/>
                    <a:pt x="9272" y="10334"/>
                    <a:pt x="9310" y="10296"/>
                  </a:cubicBezTo>
                  <a:cubicBezTo>
                    <a:pt x="9708" y="9576"/>
                    <a:pt x="9993" y="8779"/>
                    <a:pt x="10126" y="7983"/>
                  </a:cubicBezTo>
                  <a:close/>
                  <a:moveTo>
                    <a:pt x="9348" y="7983"/>
                  </a:moveTo>
                  <a:cubicBezTo>
                    <a:pt x="9007" y="9576"/>
                    <a:pt x="8343" y="10695"/>
                    <a:pt x="7661" y="10695"/>
                  </a:cubicBezTo>
                  <a:cubicBezTo>
                    <a:pt x="6997" y="10695"/>
                    <a:pt x="6314" y="9576"/>
                    <a:pt x="5973" y="7983"/>
                  </a:cubicBezTo>
                  <a:close/>
                  <a:moveTo>
                    <a:pt x="7661" y="0"/>
                  </a:moveTo>
                  <a:cubicBezTo>
                    <a:pt x="2560" y="0"/>
                    <a:pt x="0" y="6163"/>
                    <a:pt x="3603" y="9784"/>
                  </a:cubicBezTo>
                  <a:cubicBezTo>
                    <a:pt x="4772" y="10948"/>
                    <a:pt x="6207" y="11469"/>
                    <a:pt x="7614" y="11469"/>
                  </a:cubicBezTo>
                  <a:cubicBezTo>
                    <a:pt x="10562" y="11469"/>
                    <a:pt x="13387" y="9180"/>
                    <a:pt x="13387" y="5727"/>
                  </a:cubicBezTo>
                  <a:cubicBezTo>
                    <a:pt x="13387" y="2560"/>
                    <a:pt x="10827" y="0"/>
                    <a:pt x="7661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89" name="Google Shape;4189;p36"/>
          <p:cNvGrpSpPr/>
          <p:nvPr/>
        </p:nvGrpSpPr>
        <p:grpSpPr>
          <a:xfrm>
            <a:off x="3635293" y="3352737"/>
            <a:ext cx="365780" cy="365760"/>
            <a:chOff x="6564038" y="3306475"/>
            <a:chExt cx="402000" cy="400175"/>
          </a:xfrm>
        </p:grpSpPr>
        <p:sp>
          <p:nvSpPr>
            <p:cNvPr id="4190" name="Google Shape;4190;p36"/>
            <p:cNvSpPr/>
            <p:nvPr/>
          </p:nvSpPr>
          <p:spPr>
            <a:xfrm>
              <a:off x="6571613" y="3314125"/>
              <a:ext cx="384475" cy="384475"/>
            </a:xfrm>
            <a:custGeom>
              <a:avLst/>
              <a:gdLst/>
              <a:ahLst/>
              <a:cxnLst/>
              <a:rect l="l" t="t" r="r" b="b"/>
              <a:pathLst>
                <a:path w="15379" h="15379" extrusionOk="0">
                  <a:moveTo>
                    <a:pt x="2693" y="6410"/>
                  </a:moveTo>
                  <a:lnTo>
                    <a:pt x="8970" y="12686"/>
                  </a:lnTo>
                  <a:lnTo>
                    <a:pt x="2693" y="12686"/>
                  </a:lnTo>
                  <a:lnTo>
                    <a:pt x="2693" y="6410"/>
                  </a:lnTo>
                  <a:close/>
                  <a:moveTo>
                    <a:pt x="1" y="1"/>
                  </a:moveTo>
                  <a:lnTo>
                    <a:pt x="1" y="15378"/>
                  </a:lnTo>
                  <a:lnTo>
                    <a:pt x="15379" y="1537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36"/>
            <p:cNvSpPr/>
            <p:nvPr/>
          </p:nvSpPr>
          <p:spPr>
            <a:xfrm>
              <a:off x="6884963" y="3533600"/>
              <a:ext cx="72550" cy="70650"/>
            </a:xfrm>
            <a:custGeom>
              <a:avLst/>
              <a:gdLst/>
              <a:ahLst/>
              <a:cxnLst/>
              <a:rect l="l" t="t" r="r" b="b"/>
              <a:pathLst>
                <a:path w="2902" h="2826" extrusionOk="0">
                  <a:moveTo>
                    <a:pt x="1745" y="1"/>
                  </a:moveTo>
                  <a:lnTo>
                    <a:pt x="0" y="1745"/>
                  </a:lnTo>
                  <a:lnTo>
                    <a:pt x="892" y="2655"/>
                  </a:lnTo>
                  <a:cubicBezTo>
                    <a:pt x="1015" y="2769"/>
                    <a:pt x="1176" y="2826"/>
                    <a:pt x="1337" y="2826"/>
                  </a:cubicBezTo>
                  <a:cubicBezTo>
                    <a:pt x="1498" y="2826"/>
                    <a:pt x="1660" y="2769"/>
                    <a:pt x="1783" y="2655"/>
                  </a:cubicBezTo>
                  <a:lnTo>
                    <a:pt x="2655" y="1764"/>
                  </a:lnTo>
                  <a:cubicBezTo>
                    <a:pt x="2902" y="1518"/>
                    <a:pt x="2902" y="1119"/>
                    <a:pt x="2655" y="873"/>
                  </a:cubicBezTo>
                  <a:lnTo>
                    <a:pt x="1745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36"/>
            <p:cNvSpPr/>
            <p:nvPr/>
          </p:nvSpPr>
          <p:spPr>
            <a:xfrm>
              <a:off x="6862688" y="3510850"/>
              <a:ext cx="66375" cy="66400"/>
            </a:xfrm>
            <a:custGeom>
              <a:avLst/>
              <a:gdLst/>
              <a:ahLst/>
              <a:cxnLst/>
              <a:rect l="l" t="t" r="r" b="b"/>
              <a:pathLst>
                <a:path w="2655" h="2656" extrusionOk="0">
                  <a:moveTo>
                    <a:pt x="1764" y="1"/>
                  </a:moveTo>
                  <a:lnTo>
                    <a:pt x="0" y="1764"/>
                  </a:lnTo>
                  <a:lnTo>
                    <a:pt x="891" y="2655"/>
                  </a:lnTo>
                  <a:lnTo>
                    <a:pt x="2655" y="892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36"/>
            <p:cNvSpPr/>
            <p:nvPr/>
          </p:nvSpPr>
          <p:spPr>
            <a:xfrm>
              <a:off x="6693463" y="3341625"/>
              <a:ext cx="213325" cy="213800"/>
            </a:xfrm>
            <a:custGeom>
              <a:avLst/>
              <a:gdLst/>
              <a:ahLst/>
              <a:cxnLst/>
              <a:rect l="l" t="t" r="r" b="b"/>
              <a:pathLst>
                <a:path w="8533" h="8552" extrusionOk="0">
                  <a:moveTo>
                    <a:pt x="1744" y="0"/>
                  </a:moveTo>
                  <a:lnTo>
                    <a:pt x="0" y="1764"/>
                  </a:lnTo>
                  <a:lnTo>
                    <a:pt x="6769" y="8552"/>
                  </a:lnTo>
                  <a:lnTo>
                    <a:pt x="6769" y="8533"/>
                  </a:lnTo>
                  <a:lnTo>
                    <a:pt x="8533" y="6789"/>
                  </a:lnTo>
                  <a:lnTo>
                    <a:pt x="1744" y="0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36"/>
            <p:cNvSpPr/>
            <p:nvPr/>
          </p:nvSpPr>
          <p:spPr>
            <a:xfrm>
              <a:off x="6665963" y="3314125"/>
              <a:ext cx="71125" cy="71600"/>
            </a:xfrm>
            <a:custGeom>
              <a:avLst/>
              <a:gdLst/>
              <a:ahLst/>
              <a:cxnLst/>
              <a:rect l="l" t="t" r="r" b="b"/>
              <a:pathLst>
                <a:path w="2845" h="2864" extrusionOk="0">
                  <a:moveTo>
                    <a:pt x="0" y="1"/>
                  </a:moveTo>
                  <a:lnTo>
                    <a:pt x="891" y="2655"/>
                  </a:lnTo>
                  <a:lnTo>
                    <a:pt x="1100" y="2864"/>
                  </a:lnTo>
                  <a:lnTo>
                    <a:pt x="2844" y="1100"/>
                  </a:lnTo>
                  <a:lnTo>
                    <a:pt x="2655" y="89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36"/>
            <p:cNvSpPr/>
            <p:nvPr/>
          </p:nvSpPr>
          <p:spPr>
            <a:xfrm>
              <a:off x="6825713" y="3476250"/>
              <a:ext cx="20875" cy="15900"/>
            </a:xfrm>
            <a:custGeom>
              <a:avLst/>
              <a:gdLst/>
              <a:ahLst/>
              <a:cxnLst/>
              <a:rect l="l" t="t" r="r" b="b"/>
              <a:pathLst>
                <a:path w="835" h="636" extrusionOk="0">
                  <a:moveTo>
                    <a:pt x="417" y="0"/>
                  </a:moveTo>
                  <a:cubicBezTo>
                    <a:pt x="133" y="0"/>
                    <a:pt x="0" y="342"/>
                    <a:pt x="190" y="550"/>
                  </a:cubicBezTo>
                  <a:cubicBezTo>
                    <a:pt x="256" y="607"/>
                    <a:pt x="337" y="636"/>
                    <a:pt x="417" y="636"/>
                  </a:cubicBezTo>
                  <a:cubicBezTo>
                    <a:pt x="498" y="636"/>
                    <a:pt x="579" y="607"/>
                    <a:pt x="645" y="550"/>
                  </a:cubicBezTo>
                  <a:cubicBezTo>
                    <a:pt x="835" y="342"/>
                    <a:pt x="702" y="0"/>
                    <a:pt x="417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36"/>
            <p:cNvSpPr/>
            <p:nvPr/>
          </p:nvSpPr>
          <p:spPr>
            <a:xfrm>
              <a:off x="6564038" y="3306475"/>
              <a:ext cx="400125" cy="400175"/>
            </a:xfrm>
            <a:custGeom>
              <a:avLst/>
              <a:gdLst/>
              <a:ahLst/>
              <a:cxnLst/>
              <a:rect l="l" t="t" r="r" b="b"/>
              <a:pathLst>
                <a:path w="16005" h="16007" extrusionOk="0">
                  <a:moveTo>
                    <a:pt x="626" y="1065"/>
                  </a:moveTo>
                  <a:lnTo>
                    <a:pt x="3129" y="3587"/>
                  </a:lnTo>
                  <a:lnTo>
                    <a:pt x="2466" y="4251"/>
                  </a:lnTo>
                  <a:cubicBezTo>
                    <a:pt x="2260" y="4471"/>
                    <a:pt x="2464" y="4771"/>
                    <a:pt x="2699" y="4771"/>
                  </a:cubicBezTo>
                  <a:cubicBezTo>
                    <a:pt x="2767" y="4771"/>
                    <a:pt x="2838" y="4746"/>
                    <a:pt x="2902" y="4687"/>
                  </a:cubicBezTo>
                  <a:lnTo>
                    <a:pt x="3565" y="4023"/>
                  </a:lnTo>
                  <a:lnTo>
                    <a:pt x="4893" y="5350"/>
                  </a:lnTo>
                  <a:lnTo>
                    <a:pt x="4229" y="6014"/>
                  </a:lnTo>
                  <a:cubicBezTo>
                    <a:pt x="3983" y="6231"/>
                    <a:pt x="4201" y="6558"/>
                    <a:pt x="4452" y="6558"/>
                  </a:cubicBezTo>
                  <a:cubicBezTo>
                    <a:pt x="4530" y="6558"/>
                    <a:pt x="4612" y="6527"/>
                    <a:pt x="4684" y="6450"/>
                  </a:cubicBezTo>
                  <a:lnTo>
                    <a:pt x="5348" y="5786"/>
                  </a:lnTo>
                  <a:lnTo>
                    <a:pt x="6656" y="7114"/>
                  </a:lnTo>
                  <a:lnTo>
                    <a:pt x="6011" y="7777"/>
                  </a:lnTo>
                  <a:cubicBezTo>
                    <a:pt x="5738" y="7993"/>
                    <a:pt x="5956" y="8329"/>
                    <a:pt x="6210" y="8329"/>
                  </a:cubicBezTo>
                  <a:cubicBezTo>
                    <a:pt x="6290" y="8329"/>
                    <a:pt x="6374" y="8296"/>
                    <a:pt x="6447" y="8213"/>
                  </a:cubicBezTo>
                  <a:lnTo>
                    <a:pt x="7111" y="7569"/>
                  </a:lnTo>
                  <a:lnTo>
                    <a:pt x="8419" y="8896"/>
                  </a:lnTo>
                  <a:lnTo>
                    <a:pt x="7775" y="9560"/>
                  </a:lnTo>
                  <a:cubicBezTo>
                    <a:pt x="7568" y="9782"/>
                    <a:pt x="7765" y="10073"/>
                    <a:pt x="8005" y="10073"/>
                  </a:cubicBezTo>
                  <a:cubicBezTo>
                    <a:pt x="8073" y="10073"/>
                    <a:pt x="8144" y="10050"/>
                    <a:pt x="8211" y="9996"/>
                  </a:cubicBezTo>
                  <a:lnTo>
                    <a:pt x="8875" y="9332"/>
                  </a:lnTo>
                  <a:lnTo>
                    <a:pt x="10202" y="10660"/>
                  </a:lnTo>
                  <a:lnTo>
                    <a:pt x="9538" y="11323"/>
                  </a:lnTo>
                  <a:cubicBezTo>
                    <a:pt x="9294" y="11553"/>
                    <a:pt x="9507" y="11870"/>
                    <a:pt x="9748" y="11870"/>
                  </a:cubicBezTo>
                  <a:cubicBezTo>
                    <a:pt x="9825" y="11870"/>
                    <a:pt x="9905" y="11837"/>
                    <a:pt x="9974" y="11759"/>
                  </a:cubicBezTo>
                  <a:lnTo>
                    <a:pt x="10638" y="11096"/>
                  </a:lnTo>
                  <a:lnTo>
                    <a:pt x="11965" y="12423"/>
                  </a:lnTo>
                  <a:lnTo>
                    <a:pt x="11302" y="13087"/>
                  </a:lnTo>
                  <a:cubicBezTo>
                    <a:pt x="11095" y="13322"/>
                    <a:pt x="11301" y="13626"/>
                    <a:pt x="11536" y="13626"/>
                  </a:cubicBezTo>
                  <a:cubicBezTo>
                    <a:pt x="11604" y="13626"/>
                    <a:pt x="11674" y="13601"/>
                    <a:pt x="11738" y="13542"/>
                  </a:cubicBezTo>
                  <a:lnTo>
                    <a:pt x="12401" y="12878"/>
                  </a:lnTo>
                  <a:lnTo>
                    <a:pt x="14923" y="15381"/>
                  </a:lnTo>
                  <a:lnTo>
                    <a:pt x="626" y="15381"/>
                  </a:lnTo>
                  <a:lnTo>
                    <a:pt x="626" y="1065"/>
                  </a:lnTo>
                  <a:close/>
                  <a:moveTo>
                    <a:pt x="306" y="0"/>
                  </a:moveTo>
                  <a:cubicBezTo>
                    <a:pt x="147" y="0"/>
                    <a:pt x="1" y="128"/>
                    <a:pt x="1" y="307"/>
                  </a:cubicBezTo>
                  <a:lnTo>
                    <a:pt x="1" y="15684"/>
                  </a:lnTo>
                  <a:cubicBezTo>
                    <a:pt x="1" y="15855"/>
                    <a:pt x="133" y="15988"/>
                    <a:pt x="304" y="16007"/>
                  </a:cubicBezTo>
                  <a:lnTo>
                    <a:pt x="15682" y="16007"/>
                  </a:lnTo>
                  <a:cubicBezTo>
                    <a:pt x="15795" y="15988"/>
                    <a:pt x="15909" y="15912"/>
                    <a:pt x="15966" y="15798"/>
                  </a:cubicBezTo>
                  <a:cubicBezTo>
                    <a:pt x="16004" y="15684"/>
                    <a:pt x="15985" y="15552"/>
                    <a:pt x="15890" y="15457"/>
                  </a:cubicBezTo>
                  <a:lnTo>
                    <a:pt x="531" y="98"/>
                  </a:lnTo>
                  <a:cubicBezTo>
                    <a:pt x="463" y="30"/>
                    <a:pt x="383" y="0"/>
                    <a:pt x="306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36"/>
            <p:cNvSpPr/>
            <p:nvPr/>
          </p:nvSpPr>
          <p:spPr>
            <a:xfrm>
              <a:off x="6630888" y="3466550"/>
              <a:ext cx="173500" cy="172800"/>
            </a:xfrm>
            <a:custGeom>
              <a:avLst/>
              <a:gdLst/>
              <a:ahLst/>
              <a:cxnLst/>
              <a:rect l="l" t="t" r="r" b="b"/>
              <a:pathLst>
                <a:path w="6940" h="6912" extrusionOk="0">
                  <a:moveTo>
                    <a:pt x="626" y="1071"/>
                  </a:moveTo>
                  <a:lnTo>
                    <a:pt x="5840" y="6285"/>
                  </a:lnTo>
                  <a:lnTo>
                    <a:pt x="626" y="6285"/>
                  </a:lnTo>
                  <a:lnTo>
                    <a:pt x="626" y="1071"/>
                  </a:lnTo>
                  <a:close/>
                  <a:moveTo>
                    <a:pt x="320" y="1"/>
                  </a:moveTo>
                  <a:cubicBezTo>
                    <a:pt x="278" y="1"/>
                    <a:pt x="234" y="9"/>
                    <a:pt x="190" y="28"/>
                  </a:cubicBezTo>
                  <a:cubicBezTo>
                    <a:pt x="76" y="66"/>
                    <a:pt x="0" y="180"/>
                    <a:pt x="0" y="313"/>
                  </a:cubicBezTo>
                  <a:lnTo>
                    <a:pt x="0" y="6589"/>
                  </a:lnTo>
                  <a:cubicBezTo>
                    <a:pt x="0" y="6759"/>
                    <a:pt x="152" y="6911"/>
                    <a:pt x="322" y="6911"/>
                  </a:cubicBezTo>
                  <a:lnTo>
                    <a:pt x="6599" y="6911"/>
                  </a:lnTo>
                  <a:cubicBezTo>
                    <a:pt x="6731" y="6911"/>
                    <a:pt x="6845" y="6835"/>
                    <a:pt x="6883" y="6721"/>
                  </a:cubicBezTo>
                  <a:cubicBezTo>
                    <a:pt x="6940" y="6589"/>
                    <a:pt x="6902" y="6456"/>
                    <a:pt x="6826" y="6380"/>
                  </a:cubicBezTo>
                  <a:lnTo>
                    <a:pt x="531" y="85"/>
                  </a:lnTo>
                  <a:cubicBezTo>
                    <a:pt x="480" y="34"/>
                    <a:pt x="405" y="1"/>
                    <a:pt x="3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36"/>
            <p:cNvSpPr/>
            <p:nvPr/>
          </p:nvSpPr>
          <p:spPr>
            <a:xfrm>
              <a:off x="6769938" y="3421050"/>
              <a:ext cx="56125" cy="49575"/>
            </a:xfrm>
            <a:custGeom>
              <a:avLst/>
              <a:gdLst/>
              <a:ahLst/>
              <a:cxnLst/>
              <a:rect l="l" t="t" r="r" b="b"/>
              <a:pathLst>
                <a:path w="2245" h="1983" extrusionOk="0">
                  <a:moveTo>
                    <a:pt x="446" y="0"/>
                  </a:moveTo>
                  <a:cubicBezTo>
                    <a:pt x="203" y="0"/>
                    <a:pt x="1" y="304"/>
                    <a:pt x="221" y="540"/>
                  </a:cubicBezTo>
                  <a:lnTo>
                    <a:pt x="1549" y="1867"/>
                  </a:lnTo>
                  <a:cubicBezTo>
                    <a:pt x="1617" y="1949"/>
                    <a:pt x="1697" y="1983"/>
                    <a:pt x="1775" y="1983"/>
                  </a:cubicBezTo>
                  <a:cubicBezTo>
                    <a:pt x="2022" y="1983"/>
                    <a:pt x="2244" y="1643"/>
                    <a:pt x="1985" y="1412"/>
                  </a:cubicBezTo>
                  <a:lnTo>
                    <a:pt x="657" y="85"/>
                  </a:lnTo>
                  <a:cubicBezTo>
                    <a:pt x="590" y="25"/>
                    <a:pt x="516" y="0"/>
                    <a:pt x="446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36"/>
            <p:cNvSpPr/>
            <p:nvPr/>
          </p:nvSpPr>
          <p:spPr>
            <a:xfrm>
              <a:off x="6656788" y="3306650"/>
              <a:ext cx="309250" cy="305325"/>
            </a:xfrm>
            <a:custGeom>
              <a:avLst/>
              <a:gdLst/>
              <a:ahLst/>
              <a:cxnLst/>
              <a:rect l="l" t="t" r="r" b="b"/>
              <a:pathLst>
                <a:path w="12370" h="12213" extrusionOk="0">
                  <a:moveTo>
                    <a:pt x="860" y="793"/>
                  </a:moveTo>
                  <a:lnTo>
                    <a:pt x="2737" y="1418"/>
                  </a:lnTo>
                  <a:lnTo>
                    <a:pt x="1505" y="2689"/>
                  </a:lnTo>
                  <a:lnTo>
                    <a:pt x="860" y="793"/>
                  </a:lnTo>
                  <a:close/>
                  <a:moveTo>
                    <a:pt x="3211" y="1835"/>
                  </a:moveTo>
                  <a:lnTo>
                    <a:pt x="9564" y="8188"/>
                  </a:lnTo>
                  <a:lnTo>
                    <a:pt x="8236" y="9496"/>
                  </a:lnTo>
                  <a:lnTo>
                    <a:pt x="1884" y="3163"/>
                  </a:lnTo>
                  <a:lnTo>
                    <a:pt x="3211" y="1835"/>
                  </a:lnTo>
                  <a:close/>
                  <a:moveTo>
                    <a:pt x="10000" y="8624"/>
                  </a:moveTo>
                  <a:lnTo>
                    <a:pt x="10436" y="9060"/>
                  </a:lnTo>
                  <a:lnTo>
                    <a:pt x="9109" y="10387"/>
                  </a:lnTo>
                  <a:lnTo>
                    <a:pt x="8672" y="9951"/>
                  </a:lnTo>
                  <a:lnTo>
                    <a:pt x="10000" y="8624"/>
                  </a:lnTo>
                  <a:close/>
                  <a:moveTo>
                    <a:pt x="10872" y="9496"/>
                  </a:moveTo>
                  <a:lnTo>
                    <a:pt x="11555" y="10178"/>
                  </a:lnTo>
                  <a:cubicBezTo>
                    <a:pt x="11687" y="10311"/>
                    <a:pt x="11687" y="10501"/>
                    <a:pt x="11555" y="10615"/>
                  </a:cubicBezTo>
                  <a:lnTo>
                    <a:pt x="10682" y="11506"/>
                  </a:lnTo>
                  <a:cubicBezTo>
                    <a:pt x="10616" y="11563"/>
                    <a:pt x="10535" y="11591"/>
                    <a:pt x="10455" y="11591"/>
                  </a:cubicBezTo>
                  <a:cubicBezTo>
                    <a:pt x="10374" y="11591"/>
                    <a:pt x="10294" y="11563"/>
                    <a:pt x="10227" y="11506"/>
                  </a:cubicBezTo>
                  <a:lnTo>
                    <a:pt x="9564" y="10823"/>
                  </a:lnTo>
                  <a:lnTo>
                    <a:pt x="10872" y="9496"/>
                  </a:lnTo>
                  <a:close/>
                  <a:moveTo>
                    <a:pt x="365" y="0"/>
                  </a:moveTo>
                  <a:cubicBezTo>
                    <a:pt x="161" y="0"/>
                    <a:pt x="1" y="200"/>
                    <a:pt x="83" y="413"/>
                  </a:cubicBezTo>
                  <a:lnTo>
                    <a:pt x="955" y="3068"/>
                  </a:lnTo>
                  <a:cubicBezTo>
                    <a:pt x="955" y="3106"/>
                    <a:pt x="993" y="3144"/>
                    <a:pt x="1031" y="3182"/>
                  </a:cubicBezTo>
                  <a:lnTo>
                    <a:pt x="9791" y="11942"/>
                  </a:lnTo>
                  <a:cubicBezTo>
                    <a:pt x="9971" y="12122"/>
                    <a:pt x="10213" y="12212"/>
                    <a:pt x="10455" y="12212"/>
                  </a:cubicBezTo>
                  <a:cubicBezTo>
                    <a:pt x="10697" y="12212"/>
                    <a:pt x="10938" y="12122"/>
                    <a:pt x="11118" y="11942"/>
                  </a:cubicBezTo>
                  <a:lnTo>
                    <a:pt x="12010" y="11070"/>
                  </a:lnTo>
                  <a:cubicBezTo>
                    <a:pt x="12370" y="10690"/>
                    <a:pt x="12370" y="10103"/>
                    <a:pt x="12010" y="9742"/>
                  </a:cubicBezTo>
                  <a:lnTo>
                    <a:pt x="3230" y="963"/>
                  </a:lnTo>
                  <a:cubicBezTo>
                    <a:pt x="3193" y="925"/>
                    <a:pt x="3155" y="906"/>
                    <a:pt x="3117" y="887"/>
                  </a:cubicBezTo>
                  <a:lnTo>
                    <a:pt x="462" y="15"/>
                  </a:lnTo>
                  <a:cubicBezTo>
                    <a:pt x="429" y="5"/>
                    <a:pt x="397" y="0"/>
                    <a:pt x="36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0" name="Google Shape;4200;p36"/>
          <p:cNvGrpSpPr/>
          <p:nvPr/>
        </p:nvGrpSpPr>
        <p:grpSpPr>
          <a:xfrm>
            <a:off x="5218284" y="3352748"/>
            <a:ext cx="215157" cy="365738"/>
            <a:chOff x="7382238" y="3252975"/>
            <a:chExt cx="364550" cy="621475"/>
          </a:xfrm>
        </p:grpSpPr>
        <p:sp>
          <p:nvSpPr>
            <p:cNvPr id="4201" name="Google Shape;4201;p36"/>
            <p:cNvSpPr/>
            <p:nvPr/>
          </p:nvSpPr>
          <p:spPr>
            <a:xfrm>
              <a:off x="7394563" y="3757825"/>
              <a:ext cx="339900" cy="104775"/>
            </a:xfrm>
            <a:custGeom>
              <a:avLst/>
              <a:gdLst/>
              <a:ahLst/>
              <a:cxnLst/>
              <a:rect l="l" t="t" r="r" b="b"/>
              <a:pathLst>
                <a:path w="13596" h="4191" extrusionOk="0">
                  <a:moveTo>
                    <a:pt x="0" y="0"/>
                  </a:moveTo>
                  <a:lnTo>
                    <a:pt x="0" y="3205"/>
                  </a:lnTo>
                  <a:cubicBezTo>
                    <a:pt x="0" y="3755"/>
                    <a:pt x="436" y="4191"/>
                    <a:pt x="967" y="4191"/>
                  </a:cubicBezTo>
                  <a:lnTo>
                    <a:pt x="12628" y="4191"/>
                  </a:lnTo>
                  <a:cubicBezTo>
                    <a:pt x="13159" y="4191"/>
                    <a:pt x="13596" y="3755"/>
                    <a:pt x="13596" y="3205"/>
                  </a:cubicBezTo>
                  <a:lnTo>
                    <a:pt x="13596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36"/>
            <p:cNvSpPr/>
            <p:nvPr/>
          </p:nvSpPr>
          <p:spPr>
            <a:xfrm>
              <a:off x="7394563" y="3344950"/>
              <a:ext cx="339900" cy="412900"/>
            </a:xfrm>
            <a:custGeom>
              <a:avLst/>
              <a:gdLst/>
              <a:ahLst/>
              <a:cxnLst/>
              <a:rect l="l" t="t" r="r" b="b"/>
              <a:pathLst>
                <a:path w="13596" h="16516" extrusionOk="0">
                  <a:moveTo>
                    <a:pt x="0" y="0"/>
                  </a:moveTo>
                  <a:lnTo>
                    <a:pt x="0" y="16515"/>
                  </a:lnTo>
                  <a:lnTo>
                    <a:pt x="13596" y="16515"/>
                  </a:lnTo>
                  <a:lnTo>
                    <a:pt x="13596" y="0"/>
                  </a:ln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36"/>
            <p:cNvSpPr/>
            <p:nvPr/>
          </p:nvSpPr>
          <p:spPr>
            <a:xfrm>
              <a:off x="7394563" y="3264825"/>
              <a:ext cx="339900" cy="80150"/>
            </a:xfrm>
            <a:custGeom>
              <a:avLst/>
              <a:gdLst/>
              <a:ahLst/>
              <a:cxnLst/>
              <a:rect l="l" t="t" r="r" b="b"/>
              <a:pathLst>
                <a:path w="13596" h="3206" extrusionOk="0">
                  <a:moveTo>
                    <a:pt x="967" y="1"/>
                  </a:moveTo>
                  <a:cubicBezTo>
                    <a:pt x="436" y="1"/>
                    <a:pt x="0" y="437"/>
                    <a:pt x="0" y="968"/>
                  </a:cubicBezTo>
                  <a:lnTo>
                    <a:pt x="0" y="3205"/>
                  </a:lnTo>
                  <a:lnTo>
                    <a:pt x="13596" y="3205"/>
                  </a:lnTo>
                  <a:lnTo>
                    <a:pt x="13596" y="968"/>
                  </a:lnTo>
                  <a:cubicBezTo>
                    <a:pt x="13596" y="437"/>
                    <a:pt x="13159" y="1"/>
                    <a:pt x="12628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36"/>
            <p:cNvSpPr/>
            <p:nvPr/>
          </p:nvSpPr>
          <p:spPr>
            <a:xfrm>
              <a:off x="7467088" y="3636475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0" y="0"/>
                  </a:moveTo>
                  <a:lnTo>
                    <a:pt x="0" y="2920"/>
                  </a:lnTo>
                  <a:lnTo>
                    <a:pt x="2920" y="2920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36"/>
            <p:cNvSpPr/>
            <p:nvPr/>
          </p:nvSpPr>
          <p:spPr>
            <a:xfrm>
              <a:off x="7467088" y="3515125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0" y="0"/>
                  </a:moveTo>
                  <a:lnTo>
                    <a:pt x="0" y="2920"/>
                  </a:lnTo>
                  <a:lnTo>
                    <a:pt x="2920" y="2920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36"/>
            <p:cNvSpPr/>
            <p:nvPr/>
          </p:nvSpPr>
          <p:spPr>
            <a:xfrm>
              <a:off x="7467088" y="3393775"/>
              <a:ext cx="73025" cy="72550"/>
            </a:xfrm>
            <a:custGeom>
              <a:avLst/>
              <a:gdLst/>
              <a:ahLst/>
              <a:cxnLst/>
              <a:rect l="l" t="t" r="r" b="b"/>
              <a:pathLst>
                <a:path w="2921" h="2902" extrusionOk="0">
                  <a:moveTo>
                    <a:pt x="0" y="0"/>
                  </a:moveTo>
                  <a:lnTo>
                    <a:pt x="0" y="2901"/>
                  </a:lnTo>
                  <a:lnTo>
                    <a:pt x="2920" y="2901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36"/>
            <p:cNvSpPr/>
            <p:nvPr/>
          </p:nvSpPr>
          <p:spPr>
            <a:xfrm>
              <a:off x="7601238" y="3798125"/>
              <a:ext cx="28325" cy="24200"/>
            </a:xfrm>
            <a:custGeom>
              <a:avLst/>
              <a:gdLst/>
              <a:ahLst/>
              <a:cxnLst/>
              <a:rect l="l" t="t" r="r" b="b"/>
              <a:pathLst>
                <a:path w="1133" h="968" extrusionOk="0">
                  <a:moveTo>
                    <a:pt x="492" y="0"/>
                  </a:moveTo>
                  <a:cubicBezTo>
                    <a:pt x="241" y="0"/>
                    <a:pt x="0" y="199"/>
                    <a:pt x="0" y="493"/>
                  </a:cubicBezTo>
                  <a:cubicBezTo>
                    <a:pt x="0" y="740"/>
                    <a:pt x="209" y="967"/>
                    <a:pt x="474" y="967"/>
                  </a:cubicBezTo>
                  <a:cubicBezTo>
                    <a:pt x="482" y="968"/>
                    <a:pt x="490" y="968"/>
                    <a:pt x="497" y="968"/>
                  </a:cubicBezTo>
                  <a:cubicBezTo>
                    <a:pt x="918" y="968"/>
                    <a:pt x="1133" y="450"/>
                    <a:pt x="835" y="152"/>
                  </a:cubicBezTo>
                  <a:cubicBezTo>
                    <a:pt x="736" y="47"/>
                    <a:pt x="613" y="0"/>
                    <a:pt x="492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36"/>
            <p:cNvSpPr/>
            <p:nvPr/>
          </p:nvSpPr>
          <p:spPr>
            <a:xfrm>
              <a:off x="7382238" y="3252975"/>
              <a:ext cx="364550" cy="621475"/>
            </a:xfrm>
            <a:custGeom>
              <a:avLst/>
              <a:gdLst/>
              <a:ahLst/>
              <a:cxnLst/>
              <a:rect l="l" t="t" r="r" b="b"/>
              <a:pathLst>
                <a:path w="14582" h="24859" extrusionOk="0">
                  <a:moveTo>
                    <a:pt x="13103" y="968"/>
                  </a:moveTo>
                  <a:cubicBezTo>
                    <a:pt x="13368" y="968"/>
                    <a:pt x="13577" y="1195"/>
                    <a:pt x="13577" y="1442"/>
                  </a:cubicBezTo>
                  <a:lnTo>
                    <a:pt x="13577" y="3205"/>
                  </a:lnTo>
                  <a:lnTo>
                    <a:pt x="948" y="3205"/>
                  </a:lnTo>
                  <a:lnTo>
                    <a:pt x="986" y="1442"/>
                  </a:lnTo>
                  <a:cubicBezTo>
                    <a:pt x="986" y="1195"/>
                    <a:pt x="1195" y="968"/>
                    <a:pt x="1460" y="968"/>
                  </a:cubicBezTo>
                  <a:close/>
                  <a:moveTo>
                    <a:pt x="13614" y="4172"/>
                  </a:moveTo>
                  <a:lnTo>
                    <a:pt x="13614" y="19720"/>
                  </a:lnTo>
                  <a:lnTo>
                    <a:pt x="986" y="19720"/>
                  </a:lnTo>
                  <a:lnTo>
                    <a:pt x="986" y="4172"/>
                  </a:lnTo>
                  <a:close/>
                  <a:moveTo>
                    <a:pt x="13614" y="20687"/>
                  </a:moveTo>
                  <a:lnTo>
                    <a:pt x="13614" y="23399"/>
                  </a:lnTo>
                  <a:cubicBezTo>
                    <a:pt x="13614" y="23664"/>
                    <a:pt x="13387" y="23873"/>
                    <a:pt x="13140" y="23873"/>
                  </a:cubicBezTo>
                  <a:lnTo>
                    <a:pt x="1479" y="23873"/>
                  </a:lnTo>
                  <a:cubicBezTo>
                    <a:pt x="1214" y="23873"/>
                    <a:pt x="1005" y="23664"/>
                    <a:pt x="1005" y="23399"/>
                  </a:cubicBezTo>
                  <a:lnTo>
                    <a:pt x="986" y="23399"/>
                  </a:lnTo>
                  <a:lnTo>
                    <a:pt x="986" y="20687"/>
                  </a:lnTo>
                  <a:close/>
                  <a:moveTo>
                    <a:pt x="1460" y="1"/>
                  </a:moveTo>
                  <a:cubicBezTo>
                    <a:pt x="664" y="1"/>
                    <a:pt x="0" y="645"/>
                    <a:pt x="0" y="1442"/>
                  </a:cubicBezTo>
                  <a:lnTo>
                    <a:pt x="0" y="23399"/>
                  </a:lnTo>
                  <a:cubicBezTo>
                    <a:pt x="0" y="24214"/>
                    <a:pt x="664" y="24859"/>
                    <a:pt x="1460" y="24859"/>
                  </a:cubicBezTo>
                  <a:lnTo>
                    <a:pt x="13121" y="24859"/>
                  </a:lnTo>
                  <a:cubicBezTo>
                    <a:pt x="13918" y="24859"/>
                    <a:pt x="14582" y="24214"/>
                    <a:pt x="14582" y="23399"/>
                  </a:cubicBezTo>
                  <a:lnTo>
                    <a:pt x="14582" y="1442"/>
                  </a:lnTo>
                  <a:cubicBezTo>
                    <a:pt x="14582" y="645"/>
                    <a:pt x="13918" y="1"/>
                    <a:pt x="1312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36"/>
            <p:cNvSpPr/>
            <p:nvPr/>
          </p:nvSpPr>
          <p:spPr>
            <a:xfrm>
              <a:off x="7499788" y="3798125"/>
              <a:ext cx="81075" cy="24200"/>
            </a:xfrm>
            <a:custGeom>
              <a:avLst/>
              <a:gdLst/>
              <a:ahLst/>
              <a:cxnLst/>
              <a:rect l="l" t="t" r="r" b="b"/>
              <a:pathLst>
                <a:path w="3243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36"/>
            <p:cNvSpPr/>
            <p:nvPr/>
          </p:nvSpPr>
          <p:spPr>
            <a:xfrm>
              <a:off x="7455238" y="3381450"/>
              <a:ext cx="97200" cy="96725"/>
            </a:xfrm>
            <a:custGeom>
              <a:avLst/>
              <a:gdLst/>
              <a:ahLst/>
              <a:cxnLst/>
              <a:rect l="l" t="t" r="r" b="b"/>
              <a:pathLst>
                <a:path w="3888" h="3869" extrusionOk="0">
                  <a:moveTo>
                    <a:pt x="2920" y="967"/>
                  </a:moveTo>
                  <a:lnTo>
                    <a:pt x="2920" y="2920"/>
                  </a:lnTo>
                  <a:lnTo>
                    <a:pt x="986" y="2920"/>
                  </a:lnTo>
                  <a:lnTo>
                    <a:pt x="986" y="967"/>
                  </a:lnTo>
                  <a:close/>
                  <a:moveTo>
                    <a:pt x="493" y="0"/>
                  </a:moveTo>
                  <a:cubicBezTo>
                    <a:pt x="228" y="0"/>
                    <a:pt x="19" y="209"/>
                    <a:pt x="19" y="474"/>
                  </a:cubicBezTo>
                  <a:lnTo>
                    <a:pt x="19" y="3394"/>
                  </a:lnTo>
                  <a:cubicBezTo>
                    <a:pt x="0" y="3660"/>
                    <a:pt x="209" y="3868"/>
                    <a:pt x="493" y="3868"/>
                  </a:cubicBezTo>
                  <a:lnTo>
                    <a:pt x="3394" y="3868"/>
                  </a:lnTo>
                  <a:cubicBezTo>
                    <a:pt x="3660" y="3868"/>
                    <a:pt x="3887" y="3660"/>
                    <a:pt x="3868" y="3394"/>
                  </a:cubicBezTo>
                  <a:lnTo>
                    <a:pt x="3868" y="493"/>
                  </a:lnTo>
                  <a:cubicBezTo>
                    <a:pt x="3868" y="228"/>
                    <a:pt x="3660" y="19"/>
                    <a:pt x="3394" y="19"/>
                  </a:cubicBezTo>
                  <a:lnTo>
                    <a:pt x="3394" y="0"/>
                  </a:ln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36"/>
            <p:cNvSpPr/>
            <p:nvPr/>
          </p:nvSpPr>
          <p:spPr>
            <a:xfrm>
              <a:off x="7455238" y="3502800"/>
              <a:ext cx="96725" cy="97200"/>
            </a:xfrm>
            <a:custGeom>
              <a:avLst/>
              <a:gdLst/>
              <a:ahLst/>
              <a:cxnLst/>
              <a:rect l="l" t="t" r="r" b="b"/>
              <a:pathLst>
                <a:path w="3869" h="3888" extrusionOk="0">
                  <a:moveTo>
                    <a:pt x="2920" y="986"/>
                  </a:moveTo>
                  <a:lnTo>
                    <a:pt x="2920" y="2920"/>
                  </a:lnTo>
                  <a:lnTo>
                    <a:pt x="986" y="2920"/>
                  </a:lnTo>
                  <a:lnTo>
                    <a:pt x="986" y="986"/>
                  </a:lnTo>
                  <a:close/>
                  <a:moveTo>
                    <a:pt x="493" y="0"/>
                  </a:moveTo>
                  <a:cubicBezTo>
                    <a:pt x="228" y="19"/>
                    <a:pt x="19" y="228"/>
                    <a:pt x="19" y="474"/>
                  </a:cubicBezTo>
                  <a:lnTo>
                    <a:pt x="19" y="3394"/>
                  </a:lnTo>
                  <a:cubicBezTo>
                    <a:pt x="0" y="3660"/>
                    <a:pt x="228" y="3868"/>
                    <a:pt x="493" y="3887"/>
                  </a:cubicBezTo>
                  <a:lnTo>
                    <a:pt x="3394" y="3887"/>
                  </a:lnTo>
                  <a:cubicBezTo>
                    <a:pt x="3660" y="3868"/>
                    <a:pt x="3868" y="3660"/>
                    <a:pt x="3868" y="3394"/>
                  </a:cubicBezTo>
                  <a:lnTo>
                    <a:pt x="3868" y="474"/>
                  </a:lnTo>
                  <a:cubicBezTo>
                    <a:pt x="3868" y="228"/>
                    <a:pt x="3660" y="19"/>
                    <a:pt x="339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36"/>
            <p:cNvSpPr/>
            <p:nvPr/>
          </p:nvSpPr>
          <p:spPr>
            <a:xfrm>
              <a:off x="7455238" y="3624625"/>
              <a:ext cx="97200" cy="96725"/>
            </a:xfrm>
            <a:custGeom>
              <a:avLst/>
              <a:gdLst/>
              <a:ahLst/>
              <a:cxnLst/>
              <a:rect l="l" t="t" r="r" b="b"/>
              <a:pathLst>
                <a:path w="3888" h="3869" extrusionOk="0">
                  <a:moveTo>
                    <a:pt x="2920" y="967"/>
                  </a:moveTo>
                  <a:lnTo>
                    <a:pt x="2920" y="2901"/>
                  </a:lnTo>
                  <a:lnTo>
                    <a:pt x="986" y="2901"/>
                  </a:lnTo>
                  <a:lnTo>
                    <a:pt x="986" y="967"/>
                  </a:lnTo>
                  <a:close/>
                  <a:moveTo>
                    <a:pt x="493" y="0"/>
                  </a:moveTo>
                  <a:cubicBezTo>
                    <a:pt x="228" y="0"/>
                    <a:pt x="19" y="209"/>
                    <a:pt x="19" y="474"/>
                  </a:cubicBezTo>
                  <a:lnTo>
                    <a:pt x="19" y="3375"/>
                  </a:lnTo>
                  <a:cubicBezTo>
                    <a:pt x="0" y="3641"/>
                    <a:pt x="209" y="3868"/>
                    <a:pt x="493" y="3868"/>
                  </a:cubicBezTo>
                  <a:lnTo>
                    <a:pt x="3394" y="3868"/>
                  </a:lnTo>
                  <a:cubicBezTo>
                    <a:pt x="3660" y="3868"/>
                    <a:pt x="3887" y="3641"/>
                    <a:pt x="3868" y="3375"/>
                  </a:cubicBezTo>
                  <a:lnTo>
                    <a:pt x="3868" y="474"/>
                  </a:lnTo>
                  <a:cubicBezTo>
                    <a:pt x="3868" y="209"/>
                    <a:pt x="3660" y="0"/>
                    <a:pt x="339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36"/>
            <p:cNvSpPr/>
            <p:nvPr/>
          </p:nvSpPr>
          <p:spPr>
            <a:xfrm>
              <a:off x="7572788" y="339377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36"/>
            <p:cNvSpPr/>
            <p:nvPr/>
          </p:nvSpPr>
          <p:spPr>
            <a:xfrm>
              <a:off x="7572788" y="3442125"/>
              <a:ext cx="81100" cy="24200"/>
            </a:xfrm>
            <a:custGeom>
              <a:avLst/>
              <a:gdLst/>
              <a:ahLst/>
              <a:cxnLst/>
              <a:rect l="l" t="t" r="r" b="b"/>
              <a:pathLst>
                <a:path w="3244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36"/>
            <p:cNvSpPr/>
            <p:nvPr/>
          </p:nvSpPr>
          <p:spPr>
            <a:xfrm>
              <a:off x="7572788" y="3563475"/>
              <a:ext cx="81100" cy="24675"/>
            </a:xfrm>
            <a:custGeom>
              <a:avLst/>
              <a:gdLst/>
              <a:ahLst/>
              <a:cxnLst/>
              <a:rect l="l" t="t" r="r" b="b"/>
              <a:pathLst>
                <a:path w="3244" h="987" extrusionOk="0">
                  <a:moveTo>
                    <a:pt x="645" y="0"/>
                  </a:moveTo>
                  <a:cubicBezTo>
                    <a:pt x="1" y="0"/>
                    <a:pt x="1" y="986"/>
                    <a:pt x="645" y="986"/>
                  </a:cubicBezTo>
                  <a:lnTo>
                    <a:pt x="2598" y="986"/>
                  </a:lnTo>
                  <a:cubicBezTo>
                    <a:pt x="3243" y="986"/>
                    <a:pt x="3243" y="0"/>
                    <a:pt x="259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36"/>
            <p:cNvSpPr/>
            <p:nvPr/>
          </p:nvSpPr>
          <p:spPr>
            <a:xfrm>
              <a:off x="7572788" y="3685300"/>
              <a:ext cx="81100" cy="24200"/>
            </a:xfrm>
            <a:custGeom>
              <a:avLst/>
              <a:gdLst/>
              <a:ahLst/>
              <a:cxnLst/>
              <a:rect l="l" t="t" r="r" b="b"/>
              <a:pathLst>
                <a:path w="3244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36"/>
            <p:cNvSpPr/>
            <p:nvPr/>
          </p:nvSpPr>
          <p:spPr>
            <a:xfrm>
              <a:off x="7572788" y="351512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36"/>
            <p:cNvSpPr/>
            <p:nvPr/>
          </p:nvSpPr>
          <p:spPr>
            <a:xfrm>
              <a:off x="7572788" y="363647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19" name="Google Shape;4219;p36"/>
          <p:cNvGrpSpPr/>
          <p:nvPr/>
        </p:nvGrpSpPr>
        <p:grpSpPr>
          <a:xfrm>
            <a:off x="5142979" y="2035148"/>
            <a:ext cx="365768" cy="365768"/>
            <a:chOff x="1562938" y="4248450"/>
            <a:chExt cx="475950" cy="475950"/>
          </a:xfrm>
        </p:grpSpPr>
        <p:sp>
          <p:nvSpPr>
            <p:cNvPr id="4220" name="Google Shape;4220;p36"/>
            <p:cNvSpPr/>
            <p:nvPr/>
          </p:nvSpPr>
          <p:spPr>
            <a:xfrm>
              <a:off x="1571938" y="4257450"/>
              <a:ext cx="457475" cy="290150"/>
            </a:xfrm>
            <a:custGeom>
              <a:avLst/>
              <a:gdLst/>
              <a:ahLst/>
              <a:cxnLst/>
              <a:rect l="l" t="t" r="r" b="b"/>
              <a:pathLst>
                <a:path w="18299" h="11606" extrusionOk="0">
                  <a:moveTo>
                    <a:pt x="740" y="1"/>
                  </a:moveTo>
                  <a:cubicBezTo>
                    <a:pt x="342" y="1"/>
                    <a:pt x="1" y="342"/>
                    <a:pt x="1" y="740"/>
                  </a:cubicBezTo>
                  <a:lnTo>
                    <a:pt x="1" y="11605"/>
                  </a:lnTo>
                  <a:lnTo>
                    <a:pt x="18299" y="11605"/>
                  </a:lnTo>
                  <a:lnTo>
                    <a:pt x="18299" y="740"/>
                  </a:lnTo>
                  <a:cubicBezTo>
                    <a:pt x="18299" y="342"/>
                    <a:pt x="17976" y="1"/>
                    <a:pt x="17559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36"/>
            <p:cNvSpPr/>
            <p:nvPr/>
          </p:nvSpPr>
          <p:spPr>
            <a:xfrm>
              <a:off x="1611763" y="4294900"/>
              <a:ext cx="377825" cy="252700"/>
            </a:xfrm>
            <a:custGeom>
              <a:avLst/>
              <a:gdLst/>
              <a:ahLst/>
              <a:cxnLst/>
              <a:rect l="l" t="t" r="r" b="b"/>
              <a:pathLst>
                <a:path w="15113" h="10108" extrusionOk="0">
                  <a:moveTo>
                    <a:pt x="1" y="1"/>
                  </a:moveTo>
                  <a:lnTo>
                    <a:pt x="1" y="10107"/>
                  </a:lnTo>
                  <a:lnTo>
                    <a:pt x="15113" y="10107"/>
                  </a:lnTo>
                  <a:lnTo>
                    <a:pt x="15113" y="1"/>
                  </a:ln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36"/>
            <p:cNvSpPr/>
            <p:nvPr/>
          </p:nvSpPr>
          <p:spPr>
            <a:xfrm>
              <a:off x="1875338" y="4356050"/>
              <a:ext cx="73975" cy="92950"/>
            </a:xfrm>
            <a:custGeom>
              <a:avLst/>
              <a:gdLst/>
              <a:ahLst/>
              <a:cxnLst/>
              <a:rect l="l" t="t" r="r" b="b"/>
              <a:pathLst>
                <a:path w="2959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58" y="3717"/>
                  </a:lnTo>
                  <a:lnTo>
                    <a:pt x="2958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36"/>
            <p:cNvSpPr/>
            <p:nvPr/>
          </p:nvSpPr>
          <p:spPr>
            <a:xfrm>
              <a:off x="1571938" y="4547575"/>
              <a:ext cx="457475" cy="167350"/>
            </a:xfrm>
            <a:custGeom>
              <a:avLst/>
              <a:gdLst/>
              <a:ahLst/>
              <a:cxnLst/>
              <a:rect l="l" t="t" r="r" b="b"/>
              <a:pathLst>
                <a:path w="18299" h="6694" extrusionOk="0">
                  <a:moveTo>
                    <a:pt x="1" y="0"/>
                  </a:moveTo>
                  <a:lnTo>
                    <a:pt x="1" y="2238"/>
                  </a:lnTo>
                  <a:cubicBezTo>
                    <a:pt x="1" y="2636"/>
                    <a:pt x="342" y="2977"/>
                    <a:pt x="740" y="2977"/>
                  </a:cubicBezTo>
                  <a:lnTo>
                    <a:pt x="7661" y="2977"/>
                  </a:lnTo>
                  <a:lnTo>
                    <a:pt x="7661" y="3717"/>
                  </a:lnTo>
                  <a:cubicBezTo>
                    <a:pt x="7661" y="4551"/>
                    <a:pt x="6998" y="5215"/>
                    <a:pt x="6182" y="5215"/>
                  </a:cubicBezTo>
                  <a:cubicBezTo>
                    <a:pt x="5348" y="5215"/>
                    <a:pt x="4684" y="5878"/>
                    <a:pt x="4684" y="6694"/>
                  </a:cubicBezTo>
                  <a:lnTo>
                    <a:pt x="13615" y="6694"/>
                  </a:lnTo>
                  <a:cubicBezTo>
                    <a:pt x="13615" y="5878"/>
                    <a:pt x="12952" y="5215"/>
                    <a:pt x="12136" y="5215"/>
                  </a:cubicBezTo>
                  <a:cubicBezTo>
                    <a:pt x="11302" y="5215"/>
                    <a:pt x="10638" y="4551"/>
                    <a:pt x="10638" y="3717"/>
                  </a:cubicBezTo>
                  <a:lnTo>
                    <a:pt x="10638" y="2977"/>
                  </a:lnTo>
                  <a:lnTo>
                    <a:pt x="17559" y="2977"/>
                  </a:lnTo>
                  <a:cubicBezTo>
                    <a:pt x="17976" y="2977"/>
                    <a:pt x="18299" y="2636"/>
                    <a:pt x="18299" y="2238"/>
                  </a:cubicBezTo>
                  <a:lnTo>
                    <a:pt x="18299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36"/>
            <p:cNvSpPr/>
            <p:nvPr/>
          </p:nvSpPr>
          <p:spPr>
            <a:xfrm>
              <a:off x="1763463" y="4356050"/>
              <a:ext cx="74450" cy="92950"/>
            </a:xfrm>
            <a:custGeom>
              <a:avLst/>
              <a:gdLst/>
              <a:ahLst/>
              <a:cxnLst/>
              <a:rect l="l" t="t" r="r" b="b"/>
              <a:pathLst>
                <a:path w="2978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77" y="3717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36"/>
            <p:cNvSpPr/>
            <p:nvPr/>
          </p:nvSpPr>
          <p:spPr>
            <a:xfrm>
              <a:off x="1652063" y="4356050"/>
              <a:ext cx="74450" cy="92950"/>
            </a:xfrm>
            <a:custGeom>
              <a:avLst/>
              <a:gdLst/>
              <a:ahLst/>
              <a:cxnLst/>
              <a:rect l="l" t="t" r="r" b="b"/>
              <a:pathLst>
                <a:path w="2978" h="3718" extrusionOk="0">
                  <a:moveTo>
                    <a:pt x="0" y="1"/>
                  </a:moveTo>
                  <a:lnTo>
                    <a:pt x="0" y="3717"/>
                  </a:lnTo>
                  <a:lnTo>
                    <a:pt x="2977" y="3717"/>
                  </a:lnTo>
                  <a:lnTo>
                    <a:pt x="2977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36"/>
            <p:cNvSpPr/>
            <p:nvPr/>
          </p:nvSpPr>
          <p:spPr>
            <a:xfrm>
              <a:off x="1828413" y="4575450"/>
              <a:ext cx="21825" cy="18600"/>
            </a:xfrm>
            <a:custGeom>
              <a:avLst/>
              <a:gdLst/>
              <a:ahLst/>
              <a:cxnLst/>
              <a:rect l="l" t="t" r="r" b="b"/>
              <a:pathLst>
                <a:path w="873" h="744" extrusionOk="0">
                  <a:moveTo>
                    <a:pt x="384" y="0"/>
                  </a:moveTo>
                  <a:cubicBezTo>
                    <a:pt x="198" y="0"/>
                    <a:pt x="19" y="148"/>
                    <a:pt x="19" y="364"/>
                  </a:cubicBezTo>
                  <a:cubicBezTo>
                    <a:pt x="0" y="573"/>
                    <a:pt x="171" y="743"/>
                    <a:pt x="379" y="743"/>
                  </a:cubicBezTo>
                  <a:cubicBezTo>
                    <a:pt x="721" y="743"/>
                    <a:pt x="872" y="345"/>
                    <a:pt x="645" y="118"/>
                  </a:cubicBezTo>
                  <a:cubicBezTo>
                    <a:pt x="570" y="36"/>
                    <a:pt x="476" y="0"/>
                    <a:pt x="38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36"/>
            <p:cNvSpPr/>
            <p:nvPr/>
          </p:nvSpPr>
          <p:spPr>
            <a:xfrm>
              <a:off x="1562938" y="4248450"/>
              <a:ext cx="475950" cy="475950"/>
            </a:xfrm>
            <a:custGeom>
              <a:avLst/>
              <a:gdLst/>
              <a:ahLst/>
              <a:cxnLst/>
              <a:rect l="l" t="t" r="r" b="b"/>
              <a:pathLst>
                <a:path w="19038" h="19038" extrusionOk="0">
                  <a:moveTo>
                    <a:pt x="16687" y="2219"/>
                  </a:moveTo>
                  <a:lnTo>
                    <a:pt x="16687" y="11605"/>
                  </a:lnTo>
                  <a:lnTo>
                    <a:pt x="2333" y="11605"/>
                  </a:lnTo>
                  <a:lnTo>
                    <a:pt x="2333" y="2219"/>
                  </a:lnTo>
                  <a:close/>
                  <a:moveTo>
                    <a:pt x="17919" y="740"/>
                  </a:moveTo>
                  <a:cubicBezTo>
                    <a:pt x="18128" y="740"/>
                    <a:pt x="18279" y="911"/>
                    <a:pt x="18279" y="1100"/>
                  </a:cubicBezTo>
                  <a:lnTo>
                    <a:pt x="18279" y="11605"/>
                  </a:lnTo>
                  <a:lnTo>
                    <a:pt x="17426" y="11605"/>
                  </a:lnTo>
                  <a:lnTo>
                    <a:pt x="17426" y="1859"/>
                  </a:lnTo>
                  <a:cubicBezTo>
                    <a:pt x="17426" y="1650"/>
                    <a:pt x="17274" y="1480"/>
                    <a:pt x="17066" y="1480"/>
                  </a:cubicBezTo>
                  <a:lnTo>
                    <a:pt x="1954" y="1480"/>
                  </a:lnTo>
                  <a:cubicBezTo>
                    <a:pt x="1764" y="1480"/>
                    <a:pt x="1593" y="1650"/>
                    <a:pt x="1593" y="1859"/>
                  </a:cubicBezTo>
                  <a:lnTo>
                    <a:pt x="1593" y="11605"/>
                  </a:lnTo>
                  <a:lnTo>
                    <a:pt x="740" y="11605"/>
                  </a:lnTo>
                  <a:lnTo>
                    <a:pt x="740" y="1100"/>
                  </a:lnTo>
                  <a:cubicBezTo>
                    <a:pt x="740" y="911"/>
                    <a:pt x="911" y="740"/>
                    <a:pt x="1100" y="740"/>
                  </a:cubicBezTo>
                  <a:close/>
                  <a:moveTo>
                    <a:pt x="18279" y="12344"/>
                  </a:moveTo>
                  <a:lnTo>
                    <a:pt x="18279" y="14184"/>
                  </a:lnTo>
                  <a:cubicBezTo>
                    <a:pt x="18279" y="14392"/>
                    <a:pt x="18128" y="14563"/>
                    <a:pt x="17919" y="14563"/>
                  </a:cubicBezTo>
                  <a:lnTo>
                    <a:pt x="1100" y="14563"/>
                  </a:lnTo>
                  <a:cubicBezTo>
                    <a:pt x="911" y="14563"/>
                    <a:pt x="740" y="14392"/>
                    <a:pt x="740" y="14184"/>
                  </a:cubicBezTo>
                  <a:lnTo>
                    <a:pt x="740" y="12344"/>
                  </a:lnTo>
                  <a:close/>
                  <a:moveTo>
                    <a:pt x="10638" y="15321"/>
                  </a:moveTo>
                  <a:lnTo>
                    <a:pt x="10638" y="15682"/>
                  </a:lnTo>
                  <a:cubicBezTo>
                    <a:pt x="10619" y="16080"/>
                    <a:pt x="10752" y="16478"/>
                    <a:pt x="10998" y="16800"/>
                  </a:cubicBezTo>
                  <a:lnTo>
                    <a:pt x="8021" y="16800"/>
                  </a:lnTo>
                  <a:cubicBezTo>
                    <a:pt x="8268" y="16478"/>
                    <a:pt x="8401" y="16080"/>
                    <a:pt x="8401" y="15682"/>
                  </a:cubicBezTo>
                  <a:lnTo>
                    <a:pt x="8401" y="15321"/>
                  </a:lnTo>
                  <a:close/>
                  <a:moveTo>
                    <a:pt x="12496" y="17540"/>
                  </a:moveTo>
                  <a:cubicBezTo>
                    <a:pt x="12951" y="17540"/>
                    <a:pt x="13387" y="17843"/>
                    <a:pt x="13539" y="18279"/>
                  </a:cubicBezTo>
                  <a:lnTo>
                    <a:pt x="5480" y="18279"/>
                  </a:lnTo>
                  <a:cubicBezTo>
                    <a:pt x="5632" y="17843"/>
                    <a:pt x="6068" y="17540"/>
                    <a:pt x="6542" y="17540"/>
                  </a:cubicBezTo>
                  <a:close/>
                  <a:moveTo>
                    <a:pt x="1100" y="1"/>
                  </a:moveTo>
                  <a:cubicBezTo>
                    <a:pt x="494" y="1"/>
                    <a:pt x="1" y="494"/>
                    <a:pt x="1" y="1100"/>
                  </a:cubicBezTo>
                  <a:lnTo>
                    <a:pt x="1" y="14203"/>
                  </a:lnTo>
                  <a:cubicBezTo>
                    <a:pt x="1" y="14809"/>
                    <a:pt x="494" y="15321"/>
                    <a:pt x="1100" y="15321"/>
                  </a:cubicBezTo>
                  <a:lnTo>
                    <a:pt x="7661" y="15321"/>
                  </a:lnTo>
                  <a:lnTo>
                    <a:pt x="7661" y="15682"/>
                  </a:lnTo>
                  <a:cubicBezTo>
                    <a:pt x="7642" y="16307"/>
                    <a:pt x="7149" y="16800"/>
                    <a:pt x="6542" y="16800"/>
                  </a:cubicBezTo>
                  <a:cubicBezTo>
                    <a:pt x="5518" y="16800"/>
                    <a:pt x="4684" y="17635"/>
                    <a:pt x="4684" y="18659"/>
                  </a:cubicBezTo>
                  <a:cubicBezTo>
                    <a:pt x="4684" y="18867"/>
                    <a:pt x="4836" y="19038"/>
                    <a:pt x="5044" y="19038"/>
                  </a:cubicBezTo>
                  <a:lnTo>
                    <a:pt x="13975" y="19038"/>
                  </a:lnTo>
                  <a:cubicBezTo>
                    <a:pt x="14184" y="19038"/>
                    <a:pt x="14354" y="18867"/>
                    <a:pt x="14354" y="18659"/>
                  </a:cubicBezTo>
                  <a:cubicBezTo>
                    <a:pt x="14354" y="17635"/>
                    <a:pt x="13520" y="16800"/>
                    <a:pt x="12496" y="16800"/>
                  </a:cubicBezTo>
                  <a:cubicBezTo>
                    <a:pt x="11870" y="16800"/>
                    <a:pt x="11377" y="16307"/>
                    <a:pt x="11377" y="15682"/>
                  </a:cubicBezTo>
                  <a:lnTo>
                    <a:pt x="11377" y="15321"/>
                  </a:lnTo>
                  <a:lnTo>
                    <a:pt x="17919" y="15321"/>
                  </a:lnTo>
                  <a:cubicBezTo>
                    <a:pt x="18526" y="15321"/>
                    <a:pt x="19038" y="14809"/>
                    <a:pt x="19038" y="14203"/>
                  </a:cubicBezTo>
                  <a:lnTo>
                    <a:pt x="19038" y="1100"/>
                  </a:lnTo>
                  <a:cubicBezTo>
                    <a:pt x="19038" y="494"/>
                    <a:pt x="18526" y="1"/>
                    <a:pt x="1791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36"/>
            <p:cNvSpPr/>
            <p:nvPr/>
          </p:nvSpPr>
          <p:spPr>
            <a:xfrm>
              <a:off x="1642588" y="4346575"/>
              <a:ext cx="92925" cy="111900"/>
            </a:xfrm>
            <a:custGeom>
              <a:avLst/>
              <a:gdLst/>
              <a:ahLst/>
              <a:cxnLst/>
              <a:rect l="l" t="t" r="r" b="b"/>
              <a:pathLst>
                <a:path w="3717" h="4476" extrusionOk="0">
                  <a:moveTo>
                    <a:pt x="2977" y="759"/>
                  </a:moveTo>
                  <a:lnTo>
                    <a:pt x="2977" y="3736"/>
                  </a:lnTo>
                  <a:lnTo>
                    <a:pt x="740" y="3736"/>
                  </a:lnTo>
                  <a:lnTo>
                    <a:pt x="740" y="759"/>
                  </a:lnTo>
                  <a:close/>
                  <a:moveTo>
                    <a:pt x="379" y="1"/>
                  </a:moveTo>
                  <a:cubicBezTo>
                    <a:pt x="171" y="1"/>
                    <a:pt x="0" y="171"/>
                    <a:pt x="0" y="380"/>
                  </a:cubicBezTo>
                  <a:lnTo>
                    <a:pt x="0" y="4096"/>
                  </a:lnTo>
                  <a:cubicBezTo>
                    <a:pt x="0" y="4305"/>
                    <a:pt x="171" y="4476"/>
                    <a:pt x="379" y="4476"/>
                  </a:cubicBezTo>
                  <a:lnTo>
                    <a:pt x="3356" y="4476"/>
                  </a:lnTo>
                  <a:cubicBezTo>
                    <a:pt x="3565" y="4476"/>
                    <a:pt x="3717" y="4305"/>
                    <a:pt x="3717" y="4096"/>
                  </a:cubicBezTo>
                  <a:lnTo>
                    <a:pt x="3717" y="380"/>
                  </a:lnTo>
                  <a:cubicBezTo>
                    <a:pt x="3717" y="171"/>
                    <a:pt x="3565" y="1"/>
                    <a:pt x="335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36"/>
            <p:cNvSpPr/>
            <p:nvPr/>
          </p:nvSpPr>
          <p:spPr>
            <a:xfrm>
              <a:off x="1753988" y="4346575"/>
              <a:ext cx="93400" cy="111900"/>
            </a:xfrm>
            <a:custGeom>
              <a:avLst/>
              <a:gdLst/>
              <a:ahLst/>
              <a:cxnLst/>
              <a:rect l="l" t="t" r="r" b="b"/>
              <a:pathLst>
                <a:path w="3736" h="4476" extrusionOk="0">
                  <a:moveTo>
                    <a:pt x="2996" y="759"/>
                  </a:moveTo>
                  <a:lnTo>
                    <a:pt x="2996" y="3736"/>
                  </a:lnTo>
                  <a:lnTo>
                    <a:pt x="759" y="3736"/>
                  </a:lnTo>
                  <a:lnTo>
                    <a:pt x="759" y="759"/>
                  </a:lnTo>
                  <a:close/>
                  <a:moveTo>
                    <a:pt x="379" y="1"/>
                  </a:moveTo>
                  <a:cubicBezTo>
                    <a:pt x="171" y="1"/>
                    <a:pt x="19" y="171"/>
                    <a:pt x="19" y="380"/>
                  </a:cubicBezTo>
                  <a:lnTo>
                    <a:pt x="19" y="4096"/>
                  </a:lnTo>
                  <a:cubicBezTo>
                    <a:pt x="0" y="4305"/>
                    <a:pt x="171" y="4476"/>
                    <a:pt x="379" y="4476"/>
                  </a:cubicBezTo>
                  <a:lnTo>
                    <a:pt x="3356" y="4476"/>
                  </a:lnTo>
                  <a:cubicBezTo>
                    <a:pt x="3565" y="4476"/>
                    <a:pt x="3735" y="4305"/>
                    <a:pt x="3735" y="4096"/>
                  </a:cubicBezTo>
                  <a:lnTo>
                    <a:pt x="3735" y="380"/>
                  </a:lnTo>
                  <a:cubicBezTo>
                    <a:pt x="3735" y="171"/>
                    <a:pt x="3565" y="1"/>
                    <a:pt x="335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36"/>
            <p:cNvSpPr/>
            <p:nvPr/>
          </p:nvSpPr>
          <p:spPr>
            <a:xfrm>
              <a:off x="1865838" y="4346575"/>
              <a:ext cx="92950" cy="111900"/>
            </a:xfrm>
            <a:custGeom>
              <a:avLst/>
              <a:gdLst/>
              <a:ahLst/>
              <a:cxnLst/>
              <a:rect l="l" t="t" r="r" b="b"/>
              <a:pathLst>
                <a:path w="3718" h="4476" extrusionOk="0">
                  <a:moveTo>
                    <a:pt x="2978" y="759"/>
                  </a:moveTo>
                  <a:lnTo>
                    <a:pt x="2978" y="3736"/>
                  </a:lnTo>
                  <a:lnTo>
                    <a:pt x="740" y="3736"/>
                  </a:lnTo>
                  <a:lnTo>
                    <a:pt x="740" y="759"/>
                  </a:lnTo>
                  <a:close/>
                  <a:moveTo>
                    <a:pt x="380" y="1"/>
                  </a:moveTo>
                  <a:cubicBezTo>
                    <a:pt x="172" y="1"/>
                    <a:pt x="1" y="171"/>
                    <a:pt x="1" y="380"/>
                  </a:cubicBezTo>
                  <a:lnTo>
                    <a:pt x="1" y="4096"/>
                  </a:lnTo>
                  <a:cubicBezTo>
                    <a:pt x="1" y="4305"/>
                    <a:pt x="172" y="4476"/>
                    <a:pt x="380" y="4476"/>
                  </a:cubicBezTo>
                  <a:lnTo>
                    <a:pt x="3357" y="4476"/>
                  </a:lnTo>
                  <a:cubicBezTo>
                    <a:pt x="3547" y="4476"/>
                    <a:pt x="3717" y="4305"/>
                    <a:pt x="3717" y="4096"/>
                  </a:cubicBezTo>
                  <a:lnTo>
                    <a:pt x="3717" y="380"/>
                  </a:lnTo>
                  <a:cubicBezTo>
                    <a:pt x="3717" y="171"/>
                    <a:pt x="3547" y="1"/>
                    <a:pt x="3357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36"/>
            <p:cNvSpPr/>
            <p:nvPr/>
          </p:nvSpPr>
          <p:spPr>
            <a:xfrm>
              <a:off x="1639738" y="4476950"/>
              <a:ext cx="99100" cy="18500"/>
            </a:xfrm>
            <a:custGeom>
              <a:avLst/>
              <a:gdLst/>
              <a:ahLst/>
              <a:cxnLst/>
              <a:rect l="l" t="t" r="r" b="b"/>
              <a:pathLst>
                <a:path w="3964" h="740" extrusionOk="0">
                  <a:moveTo>
                    <a:pt x="493" y="0"/>
                  </a:moveTo>
                  <a:cubicBezTo>
                    <a:pt x="0" y="0"/>
                    <a:pt x="0" y="740"/>
                    <a:pt x="493" y="740"/>
                  </a:cubicBezTo>
                  <a:lnTo>
                    <a:pt x="3470" y="740"/>
                  </a:lnTo>
                  <a:cubicBezTo>
                    <a:pt x="3963" y="740"/>
                    <a:pt x="3963" y="0"/>
                    <a:pt x="347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36"/>
            <p:cNvSpPr/>
            <p:nvPr/>
          </p:nvSpPr>
          <p:spPr>
            <a:xfrm>
              <a:off x="1751138" y="4476950"/>
              <a:ext cx="99100" cy="18500"/>
            </a:xfrm>
            <a:custGeom>
              <a:avLst/>
              <a:gdLst/>
              <a:ahLst/>
              <a:cxnLst/>
              <a:rect l="l" t="t" r="r" b="b"/>
              <a:pathLst>
                <a:path w="3964" h="740" extrusionOk="0">
                  <a:moveTo>
                    <a:pt x="493" y="0"/>
                  </a:moveTo>
                  <a:cubicBezTo>
                    <a:pt x="0" y="0"/>
                    <a:pt x="0" y="740"/>
                    <a:pt x="493" y="740"/>
                  </a:cubicBezTo>
                  <a:lnTo>
                    <a:pt x="3470" y="740"/>
                  </a:lnTo>
                  <a:cubicBezTo>
                    <a:pt x="3963" y="740"/>
                    <a:pt x="3963" y="0"/>
                    <a:pt x="347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36"/>
            <p:cNvSpPr/>
            <p:nvPr/>
          </p:nvSpPr>
          <p:spPr>
            <a:xfrm>
              <a:off x="1862538" y="4476950"/>
              <a:ext cx="99575" cy="18500"/>
            </a:xfrm>
            <a:custGeom>
              <a:avLst/>
              <a:gdLst/>
              <a:ahLst/>
              <a:cxnLst/>
              <a:rect l="l" t="t" r="r" b="b"/>
              <a:pathLst>
                <a:path w="3983" h="740" extrusionOk="0">
                  <a:moveTo>
                    <a:pt x="512" y="0"/>
                  </a:moveTo>
                  <a:cubicBezTo>
                    <a:pt x="0" y="0"/>
                    <a:pt x="0" y="740"/>
                    <a:pt x="512" y="740"/>
                  </a:cubicBezTo>
                  <a:lnTo>
                    <a:pt x="3489" y="740"/>
                  </a:lnTo>
                  <a:cubicBezTo>
                    <a:pt x="3982" y="740"/>
                    <a:pt x="3982" y="0"/>
                    <a:pt x="3489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36"/>
            <p:cNvSpPr/>
            <p:nvPr/>
          </p:nvSpPr>
          <p:spPr>
            <a:xfrm>
              <a:off x="1751138" y="4575525"/>
              <a:ext cx="62125" cy="18525"/>
            </a:xfrm>
            <a:custGeom>
              <a:avLst/>
              <a:gdLst/>
              <a:ahLst/>
              <a:cxnLst/>
              <a:rect l="l" t="t" r="r" b="b"/>
              <a:pathLst>
                <a:path w="2485" h="741" extrusionOk="0">
                  <a:moveTo>
                    <a:pt x="493" y="1"/>
                  </a:moveTo>
                  <a:cubicBezTo>
                    <a:pt x="0" y="1"/>
                    <a:pt x="0" y="740"/>
                    <a:pt x="493" y="740"/>
                  </a:cubicBezTo>
                  <a:lnTo>
                    <a:pt x="1991" y="740"/>
                  </a:lnTo>
                  <a:cubicBezTo>
                    <a:pt x="2484" y="740"/>
                    <a:pt x="2484" y="1"/>
                    <a:pt x="199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35" name="Google Shape;4235;p36"/>
          <p:cNvSpPr txBox="1"/>
          <p:nvPr/>
        </p:nvSpPr>
        <p:spPr>
          <a:xfrm>
            <a:off x="6174665" y="2056042"/>
            <a:ext cx="21807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Jupiter is a gas giant and the biggest planet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6" name="Google Shape;4236;p36"/>
          <p:cNvSpPr txBox="1"/>
          <p:nvPr/>
        </p:nvSpPr>
        <p:spPr>
          <a:xfrm>
            <a:off x="6174660" y="1678154"/>
            <a:ext cx="218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7" name="Google Shape;4237;p36"/>
          <p:cNvSpPr txBox="1"/>
          <p:nvPr/>
        </p:nvSpPr>
        <p:spPr>
          <a:xfrm>
            <a:off x="6174665" y="3380229"/>
            <a:ext cx="21807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has a nice name and high temperatures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8" name="Google Shape;4238;p36"/>
          <p:cNvSpPr txBox="1"/>
          <p:nvPr/>
        </p:nvSpPr>
        <p:spPr>
          <a:xfrm>
            <a:off x="6174660" y="3002341"/>
            <a:ext cx="218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239" name="Google Shape;4239;p36"/>
          <p:cNvGrpSpPr/>
          <p:nvPr/>
        </p:nvGrpSpPr>
        <p:grpSpPr>
          <a:xfrm>
            <a:off x="3404189" y="1869055"/>
            <a:ext cx="827988" cy="697954"/>
            <a:chOff x="1665363" y="1706700"/>
            <a:chExt cx="578325" cy="487500"/>
          </a:xfrm>
        </p:grpSpPr>
        <p:sp>
          <p:nvSpPr>
            <p:cNvPr id="4240" name="Google Shape;4240;p36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36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2" name="Google Shape;4242;p36"/>
          <p:cNvGrpSpPr/>
          <p:nvPr/>
        </p:nvGrpSpPr>
        <p:grpSpPr>
          <a:xfrm>
            <a:off x="4911869" y="1869055"/>
            <a:ext cx="827988" cy="697954"/>
            <a:chOff x="4764875" y="1706700"/>
            <a:chExt cx="578325" cy="487500"/>
          </a:xfrm>
        </p:grpSpPr>
        <p:sp>
          <p:nvSpPr>
            <p:cNvPr id="4243" name="Google Shape;4243;p36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36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5" name="Google Shape;4245;p36"/>
          <p:cNvGrpSpPr/>
          <p:nvPr/>
        </p:nvGrpSpPr>
        <p:grpSpPr>
          <a:xfrm>
            <a:off x="4911869" y="3186640"/>
            <a:ext cx="827988" cy="697954"/>
            <a:chOff x="5198688" y="3289450"/>
            <a:chExt cx="578325" cy="487500"/>
          </a:xfrm>
        </p:grpSpPr>
        <p:sp>
          <p:nvSpPr>
            <p:cNvPr id="4246" name="Google Shape;4246;p36"/>
            <p:cNvSpPr/>
            <p:nvPr/>
          </p:nvSpPr>
          <p:spPr>
            <a:xfrm flipH="1">
              <a:off x="5708313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36"/>
            <p:cNvSpPr/>
            <p:nvPr/>
          </p:nvSpPr>
          <p:spPr>
            <a:xfrm>
              <a:off x="5198688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8" name="Google Shape;4248;p36"/>
          <p:cNvGrpSpPr/>
          <p:nvPr/>
        </p:nvGrpSpPr>
        <p:grpSpPr>
          <a:xfrm>
            <a:off x="3404189" y="3186640"/>
            <a:ext cx="827988" cy="697954"/>
            <a:chOff x="2099175" y="3289450"/>
            <a:chExt cx="578325" cy="487500"/>
          </a:xfrm>
        </p:grpSpPr>
        <p:sp>
          <p:nvSpPr>
            <p:cNvPr id="4249" name="Google Shape;4249;p36"/>
            <p:cNvSpPr/>
            <p:nvPr/>
          </p:nvSpPr>
          <p:spPr>
            <a:xfrm flipH="1">
              <a:off x="2608800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36"/>
            <p:cNvSpPr/>
            <p:nvPr/>
          </p:nvSpPr>
          <p:spPr>
            <a:xfrm>
              <a:off x="2099175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51" name="Google Shape;4251;p36"/>
          <p:cNvSpPr txBox="1"/>
          <p:nvPr/>
        </p:nvSpPr>
        <p:spPr>
          <a:xfrm>
            <a:off x="788635" y="2056046"/>
            <a:ext cx="21807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the closest planet to the Sun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2" name="Google Shape;4252;p36"/>
          <p:cNvSpPr txBox="1"/>
          <p:nvPr/>
        </p:nvSpPr>
        <p:spPr>
          <a:xfrm>
            <a:off x="788635" y="1678154"/>
            <a:ext cx="218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3" name="Google Shape;4253;p36"/>
          <p:cNvSpPr txBox="1"/>
          <p:nvPr/>
        </p:nvSpPr>
        <p:spPr>
          <a:xfrm>
            <a:off x="788635" y="3380231"/>
            <a:ext cx="21807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Saturn is a gas giant and has several rings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4" name="Google Shape;4254;p36"/>
          <p:cNvSpPr txBox="1"/>
          <p:nvPr/>
        </p:nvSpPr>
        <p:spPr>
          <a:xfrm>
            <a:off x="788635" y="3002339"/>
            <a:ext cx="218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4255" name="Google Shape;4255;p36"/>
          <p:cNvCxnSpPr>
            <a:endCxn id="4244" idx="1"/>
          </p:cNvCxnSpPr>
          <p:nvPr/>
        </p:nvCxnSpPr>
        <p:spPr>
          <a:xfrm>
            <a:off x="4234769" y="2218032"/>
            <a:ext cx="6771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56" name="Google Shape;4256;p36"/>
          <p:cNvCxnSpPr>
            <a:stCxn id="4166" idx="2"/>
            <a:endCxn id="4167" idx="0"/>
          </p:cNvCxnSpPr>
          <p:nvPr/>
        </p:nvCxnSpPr>
        <p:spPr>
          <a:xfrm rot="5400000">
            <a:off x="4262063" y="2122932"/>
            <a:ext cx="619800" cy="15078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4257" name="Google Shape;4257;p36"/>
          <p:cNvCxnSpPr>
            <a:stCxn id="4249" idx="1"/>
            <a:endCxn id="4247" idx="1"/>
          </p:cNvCxnSpPr>
          <p:nvPr/>
        </p:nvCxnSpPr>
        <p:spPr>
          <a:xfrm>
            <a:off x="4232176" y="3535617"/>
            <a:ext cx="6798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2" name="Google Shape;4262;p37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263" name="Google Shape;4263;p37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4" name="Google Shape;4264;p37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5" name="Google Shape;4265;p37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6" name="Google Shape;4266;p37"/>
          <p:cNvSpPr txBox="1"/>
          <p:nvPr/>
        </p:nvSpPr>
        <p:spPr>
          <a:xfrm>
            <a:off x="1379725" y="3381872"/>
            <a:ext cx="28230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is the second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7" name="Google Shape;4267;p37"/>
          <p:cNvSpPr txBox="1"/>
          <p:nvPr/>
        </p:nvSpPr>
        <p:spPr>
          <a:xfrm>
            <a:off x="1379725" y="3088922"/>
            <a:ext cx="2823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8" name="Google Shape;4268;p37"/>
          <p:cNvSpPr txBox="1">
            <a:spLocks noGrp="1"/>
          </p:cNvSpPr>
          <p:nvPr>
            <p:ph type="title" idx="4294967295"/>
          </p:nvPr>
        </p:nvSpPr>
        <p:spPr>
          <a:xfrm flipH="1">
            <a:off x="1379725" y="1460947"/>
            <a:ext cx="282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/01</a:t>
            </a:r>
            <a:endParaRPr/>
          </a:p>
        </p:txBody>
      </p:sp>
      <p:sp>
        <p:nvSpPr>
          <p:cNvPr id="4269" name="Google Shape;4269;p37"/>
          <p:cNvSpPr txBox="1"/>
          <p:nvPr/>
        </p:nvSpPr>
        <p:spPr>
          <a:xfrm>
            <a:off x="4941275" y="3381872"/>
            <a:ext cx="28230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Saturn is composed of hydrogen and helium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0" name="Google Shape;4270;p37"/>
          <p:cNvSpPr txBox="1"/>
          <p:nvPr/>
        </p:nvSpPr>
        <p:spPr>
          <a:xfrm>
            <a:off x="4941275" y="3088922"/>
            <a:ext cx="2823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1" name="Google Shape;4271;p37"/>
          <p:cNvSpPr txBox="1">
            <a:spLocks noGrp="1"/>
          </p:cNvSpPr>
          <p:nvPr>
            <p:ph type="title" idx="4294967295"/>
          </p:nvPr>
        </p:nvSpPr>
        <p:spPr>
          <a:xfrm flipH="1">
            <a:off x="4941275" y="1460947"/>
            <a:ext cx="282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/02</a:t>
            </a:r>
            <a:endParaRPr/>
          </a:p>
        </p:txBody>
      </p:sp>
      <p:sp>
        <p:nvSpPr>
          <p:cNvPr id="4272" name="Google Shape;4272;p37"/>
          <p:cNvSpPr/>
          <p:nvPr/>
        </p:nvSpPr>
        <p:spPr>
          <a:xfrm>
            <a:off x="5018825" y="4077497"/>
            <a:ext cx="2667900" cy="2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/html.</a:t>
            </a:r>
            <a:endParaRPr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3" name="Google Shape;4273;p37"/>
          <p:cNvSpPr/>
          <p:nvPr/>
        </p:nvSpPr>
        <p:spPr>
          <a:xfrm flipH="1">
            <a:off x="1950325" y="2092770"/>
            <a:ext cx="1681800" cy="16818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4" name="Google Shape;4274;p37"/>
          <p:cNvSpPr/>
          <p:nvPr/>
        </p:nvSpPr>
        <p:spPr>
          <a:xfrm flipH="1">
            <a:off x="1950325" y="2092770"/>
            <a:ext cx="1681800" cy="1681800"/>
          </a:xfrm>
          <a:prstGeom prst="blockArc">
            <a:avLst>
              <a:gd name="adj1" fmla="val 16160840"/>
              <a:gd name="adj2" fmla="val 0"/>
              <a:gd name="adj3" fmla="val 25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5" name="Google Shape;4275;p37"/>
          <p:cNvSpPr/>
          <p:nvPr/>
        </p:nvSpPr>
        <p:spPr>
          <a:xfrm flipH="1">
            <a:off x="5511875" y="2092770"/>
            <a:ext cx="1681800" cy="1681800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6" name="Google Shape;4276;p37"/>
          <p:cNvSpPr/>
          <p:nvPr/>
        </p:nvSpPr>
        <p:spPr>
          <a:xfrm flipH="1">
            <a:off x="5511875" y="2092770"/>
            <a:ext cx="1681800" cy="1681800"/>
          </a:xfrm>
          <a:prstGeom prst="blockArc">
            <a:avLst>
              <a:gd name="adj1" fmla="val 12825786"/>
              <a:gd name="adj2" fmla="val 0"/>
              <a:gd name="adj3" fmla="val 25000"/>
            </a:avLst>
          </a:prstGeom>
          <a:solidFill>
            <a:schemeClr val="accent2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7" name="Google Shape;4277;p37"/>
          <p:cNvSpPr/>
          <p:nvPr/>
        </p:nvSpPr>
        <p:spPr>
          <a:xfrm>
            <a:off x="1457275" y="4077497"/>
            <a:ext cx="2667900" cy="2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/html.</a:t>
            </a:r>
            <a:endParaRPr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8" name="Google Shape;4278;p37"/>
          <p:cNvSpPr txBox="1">
            <a:spLocks noGrp="1"/>
          </p:cNvSpPr>
          <p:nvPr>
            <p:ph type="title" idx="4294967295"/>
          </p:nvPr>
        </p:nvSpPr>
        <p:spPr>
          <a:xfrm flipH="1">
            <a:off x="2259925" y="2662718"/>
            <a:ext cx="1062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50%</a:t>
            </a:r>
            <a:endParaRPr sz="2200"/>
          </a:p>
        </p:txBody>
      </p:sp>
      <p:sp>
        <p:nvSpPr>
          <p:cNvPr id="4279" name="Google Shape;4279;p37"/>
          <p:cNvSpPr txBox="1">
            <a:spLocks noGrp="1"/>
          </p:cNvSpPr>
          <p:nvPr>
            <p:ph type="title" idx="4294967295"/>
          </p:nvPr>
        </p:nvSpPr>
        <p:spPr>
          <a:xfrm flipH="1">
            <a:off x="5821475" y="2662718"/>
            <a:ext cx="1062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80%</a:t>
            </a:r>
            <a:endParaRPr sz="22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4" name="Google Shape;4284;p38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285" name="Google Shape;4285;p38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6" name="Google Shape;4286;p38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7" name="Google Shape;4287;p38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8" name="Google Shape;4288;p38"/>
          <p:cNvSpPr txBox="1"/>
          <p:nvPr/>
        </p:nvSpPr>
        <p:spPr>
          <a:xfrm>
            <a:off x="3611350" y="1458441"/>
            <a:ext cx="47481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This planet has a very beautiful name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9" name="Google Shape;4289;p38"/>
          <p:cNvSpPr txBox="1"/>
          <p:nvPr/>
        </p:nvSpPr>
        <p:spPr>
          <a:xfrm>
            <a:off x="1561075" y="1458441"/>
            <a:ext cx="13917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290" name="Google Shape;4290;p38"/>
          <p:cNvGrpSpPr/>
          <p:nvPr/>
        </p:nvGrpSpPr>
        <p:grpSpPr>
          <a:xfrm>
            <a:off x="885266" y="1512868"/>
            <a:ext cx="374449" cy="365747"/>
            <a:chOff x="6321338" y="1356125"/>
            <a:chExt cx="389200" cy="387075"/>
          </a:xfrm>
        </p:grpSpPr>
        <p:sp>
          <p:nvSpPr>
            <p:cNvPr id="4291" name="Google Shape;4291;p38"/>
            <p:cNvSpPr/>
            <p:nvPr/>
          </p:nvSpPr>
          <p:spPr>
            <a:xfrm>
              <a:off x="6359263" y="1484825"/>
              <a:ext cx="343225" cy="201000"/>
            </a:xfrm>
            <a:custGeom>
              <a:avLst/>
              <a:gdLst/>
              <a:ahLst/>
              <a:cxnLst/>
              <a:rect l="l" t="t" r="r" b="b"/>
              <a:pathLst>
                <a:path w="13729" h="8040" extrusionOk="0">
                  <a:moveTo>
                    <a:pt x="12117" y="1821"/>
                  </a:moveTo>
                  <a:cubicBezTo>
                    <a:pt x="12306" y="1821"/>
                    <a:pt x="12458" y="1991"/>
                    <a:pt x="12439" y="2181"/>
                  </a:cubicBezTo>
                  <a:cubicBezTo>
                    <a:pt x="12268" y="3868"/>
                    <a:pt x="11434" y="5366"/>
                    <a:pt x="9746" y="5594"/>
                  </a:cubicBezTo>
                  <a:lnTo>
                    <a:pt x="9708" y="5575"/>
                  </a:lnTo>
                  <a:cubicBezTo>
                    <a:pt x="10182" y="4380"/>
                    <a:pt x="10467" y="3110"/>
                    <a:pt x="10562" y="1821"/>
                  </a:cubicBezTo>
                  <a:close/>
                  <a:moveTo>
                    <a:pt x="0" y="0"/>
                  </a:moveTo>
                  <a:cubicBezTo>
                    <a:pt x="0" y="436"/>
                    <a:pt x="0" y="835"/>
                    <a:pt x="19" y="1214"/>
                  </a:cubicBezTo>
                  <a:cubicBezTo>
                    <a:pt x="304" y="6277"/>
                    <a:pt x="2332" y="7793"/>
                    <a:pt x="2408" y="8040"/>
                  </a:cubicBezTo>
                  <a:lnTo>
                    <a:pt x="8210" y="8040"/>
                  </a:lnTo>
                  <a:cubicBezTo>
                    <a:pt x="8533" y="7642"/>
                    <a:pt x="8836" y="7244"/>
                    <a:pt x="9102" y="6807"/>
                  </a:cubicBezTo>
                  <a:lnTo>
                    <a:pt x="9140" y="6826"/>
                  </a:lnTo>
                  <a:cubicBezTo>
                    <a:pt x="9185" y="6828"/>
                    <a:pt x="9230" y="6828"/>
                    <a:pt x="9275" y="6828"/>
                  </a:cubicBezTo>
                  <a:cubicBezTo>
                    <a:pt x="11777" y="6828"/>
                    <a:pt x="13391" y="4772"/>
                    <a:pt x="13633" y="2295"/>
                  </a:cubicBezTo>
                  <a:cubicBezTo>
                    <a:pt x="13728" y="1403"/>
                    <a:pt x="13027" y="607"/>
                    <a:pt x="12117" y="607"/>
                  </a:cubicBezTo>
                  <a:lnTo>
                    <a:pt x="10619" y="607"/>
                  </a:lnTo>
                  <a:lnTo>
                    <a:pt x="10619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38"/>
            <p:cNvSpPr/>
            <p:nvPr/>
          </p:nvSpPr>
          <p:spPr>
            <a:xfrm>
              <a:off x="6328913" y="1685800"/>
              <a:ext cx="326175" cy="49800"/>
            </a:xfrm>
            <a:custGeom>
              <a:avLst/>
              <a:gdLst/>
              <a:ahLst/>
              <a:cxnLst/>
              <a:rect l="l" t="t" r="r" b="b"/>
              <a:pathLst>
                <a:path w="13047" h="1992" extrusionOk="0">
                  <a:moveTo>
                    <a:pt x="1" y="1"/>
                  </a:moveTo>
                  <a:cubicBezTo>
                    <a:pt x="304" y="1"/>
                    <a:pt x="588" y="210"/>
                    <a:pt x="664" y="513"/>
                  </a:cubicBezTo>
                  <a:cubicBezTo>
                    <a:pt x="892" y="1271"/>
                    <a:pt x="1593" y="1992"/>
                    <a:pt x="2409" y="1992"/>
                  </a:cubicBezTo>
                  <a:lnTo>
                    <a:pt x="10638" y="1992"/>
                  </a:lnTo>
                  <a:cubicBezTo>
                    <a:pt x="11453" y="1992"/>
                    <a:pt x="12155" y="1271"/>
                    <a:pt x="12364" y="513"/>
                  </a:cubicBezTo>
                  <a:cubicBezTo>
                    <a:pt x="12458" y="210"/>
                    <a:pt x="12724" y="1"/>
                    <a:pt x="13046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38"/>
            <p:cNvSpPr/>
            <p:nvPr/>
          </p:nvSpPr>
          <p:spPr>
            <a:xfrm>
              <a:off x="6503838" y="1557350"/>
              <a:ext cx="60700" cy="83450"/>
            </a:xfrm>
            <a:custGeom>
              <a:avLst/>
              <a:gdLst/>
              <a:ahLst/>
              <a:cxnLst/>
              <a:rect l="l" t="t" r="r" b="b"/>
              <a:pathLst>
                <a:path w="2428" h="3338" extrusionOk="0">
                  <a:moveTo>
                    <a:pt x="1214" y="0"/>
                  </a:moveTo>
                  <a:lnTo>
                    <a:pt x="0" y="1517"/>
                  </a:lnTo>
                  <a:lnTo>
                    <a:pt x="0" y="3338"/>
                  </a:lnTo>
                  <a:lnTo>
                    <a:pt x="2427" y="3338"/>
                  </a:lnTo>
                  <a:lnTo>
                    <a:pt x="2427" y="1517"/>
                  </a:lnTo>
                  <a:lnTo>
                    <a:pt x="1214" y="0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38"/>
            <p:cNvSpPr/>
            <p:nvPr/>
          </p:nvSpPr>
          <p:spPr>
            <a:xfrm>
              <a:off x="6386738" y="1557475"/>
              <a:ext cx="17575" cy="15075"/>
            </a:xfrm>
            <a:custGeom>
              <a:avLst/>
              <a:gdLst/>
              <a:ahLst/>
              <a:cxnLst/>
              <a:rect l="l" t="t" r="r" b="b"/>
              <a:pathLst>
                <a:path w="703" h="603" extrusionOk="0">
                  <a:moveTo>
                    <a:pt x="402" y="1"/>
                  </a:moveTo>
                  <a:cubicBezTo>
                    <a:pt x="328" y="1"/>
                    <a:pt x="252" y="29"/>
                    <a:pt x="191" y="90"/>
                  </a:cubicBezTo>
                  <a:cubicBezTo>
                    <a:pt x="1" y="280"/>
                    <a:pt x="134" y="602"/>
                    <a:pt x="399" y="602"/>
                  </a:cubicBezTo>
                  <a:cubicBezTo>
                    <a:pt x="570" y="602"/>
                    <a:pt x="702" y="469"/>
                    <a:pt x="702" y="299"/>
                  </a:cubicBezTo>
                  <a:cubicBezTo>
                    <a:pt x="702" y="120"/>
                    <a:pt x="556" y="1"/>
                    <a:pt x="402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38"/>
            <p:cNvSpPr/>
            <p:nvPr/>
          </p:nvSpPr>
          <p:spPr>
            <a:xfrm>
              <a:off x="6393563" y="1587100"/>
              <a:ext cx="37300" cy="61050"/>
            </a:xfrm>
            <a:custGeom>
              <a:avLst/>
              <a:gdLst/>
              <a:ahLst/>
              <a:cxnLst/>
              <a:rect l="l" t="t" r="r" b="b"/>
              <a:pathLst>
                <a:path w="1492" h="2442" extrusionOk="0">
                  <a:moveTo>
                    <a:pt x="375" y="0"/>
                  </a:moveTo>
                  <a:cubicBezTo>
                    <a:pt x="190" y="0"/>
                    <a:pt x="0" y="154"/>
                    <a:pt x="69" y="384"/>
                  </a:cubicBezTo>
                  <a:cubicBezTo>
                    <a:pt x="259" y="1067"/>
                    <a:pt x="524" y="1711"/>
                    <a:pt x="885" y="2299"/>
                  </a:cubicBezTo>
                  <a:cubicBezTo>
                    <a:pt x="947" y="2387"/>
                    <a:pt x="1050" y="2441"/>
                    <a:pt x="1152" y="2441"/>
                  </a:cubicBezTo>
                  <a:cubicBezTo>
                    <a:pt x="1204" y="2441"/>
                    <a:pt x="1256" y="2426"/>
                    <a:pt x="1302" y="2394"/>
                  </a:cubicBezTo>
                  <a:lnTo>
                    <a:pt x="1321" y="2394"/>
                  </a:lnTo>
                  <a:cubicBezTo>
                    <a:pt x="1453" y="2299"/>
                    <a:pt x="1491" y="2110"/>
                    <a:pt x="1397" y="1977"/>
                  </a:cubicBezTo>
                  <a:cubicBezTo>
                    <a:pt x="1074" y="1427"/>
                    <a:pt x="828" y="839"/>
                    <a:pt x="657" y="214"/>
                  </a:cubicBezTo>
                  <a:cubicBezTo>
                    <a:pt x="612" y="65"/>
                    <a:pt x="495" y="0"/>
                    <a:pt x="37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38"/>
            <p:cNvSpPr/>
            <p:nvPr/>
          </p:nvSpPr>
          <p:spPr>
            <a:xfrm>
              <a:off x="6482988" y="1356125"/>
              <a:ext cx="33200" cy="91225"/>
            </a:xfrm>
            <a:custGeom>
              <a:avLst/>
              <a:gdLst/>
              <a:ahLst/>
              <a:cxnLst/>
              <a:rect l="l" t="t" r="r" b="b"/>
              <a:pathLst>
                <a:path w="1328" h="3649" extrusionOk="0">
                  <a:moveTo>
                    <a:pt x="662" y="1"/>
                  </a:moveTo>
                  <a:cubicBezTo>
                    <a:pt x="442" y="1"/>
                    <a:pt x="237" y="267"/>
                    <a:pt x="417" y="503"/>
                  </a:cubicBezTo>
                  <a:cubicBezTo>
                    <a:pt x="664" y="844"/>
                    <a:pt x="664" y="1299"/>
                    <a:pt x="417" y="1640"/>
                  </a:cubicBezTo>
                  <a:cubicBezTo>
                    <a:pt x="0" y="2190"/>
                    <a:pt x="0" y="2968"/>
                    <a:pt x="417" y="3537"/>
                  </a:cubicBezTo>
                  <a:cubicBezTo>
                    <a:pt x="486" y="3615"/>
                    <a:pt x="569" y="3648"/>
                    <a:pt x="650" y="3648"/>
                  </a:cubicBezTo>
                  <a:cubicBezTo>
                    <a:pt x="879" y="3648"/>
                    <a:pt x="1088" y="3382"/>
                    <a:pt x="891" y="3157"/>
                  </a:cubicBezTo>
                  <a:cubicBezTo>
                    <a:pt x="645" y="2816"/>
                    <a:pt x="645" y="2361"/>
                    <a:pt x="891" y="2020"/>
                  </a:cubicBezTo>
                  <a:cubicBezTo>
                    <a:pt x="1327" y="1451"/>
                    <a:pt x="1327" y="692"/>
                    <a:pt x="891" y="123"/>
                  </a:cubicBezTo>
                  <a:cubicBezTo>
                    <a:pt x="825" y="37"/>
                    <a:pt x="742" y="1"/>
                    <a:pt x="662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38"/>
            <p:cNvSpPr/>
            <p:nvPr/>
          </p:nvSpPr>
          <p:spPr>
            <a:xfrm>
              <a:off x="6528013" y="1356125"/>
              <a:ext cx="33675" cy="91225"/>
            </a:xfrm>
            <a:custGeom>
              <a:avLst/>
              <a:gdLst/>
              <a:ahLst/>
              <a:cxnLst/>
              <a:rect l="l" t="t" r="r" b="b"/>
              <a:pathLst>
                <a:path w="1347" h="3649" extrusionOk="0">
                  <a:moveTo>
                    <a:pt x="681" y="1"/>
                  </a:moveTo>
                  <a:cubicBezTo>
                    <a:pt x="461" y="1"/>
                    <a:pt x="256" y="267"/>
                    <a:pt x="437" y="503"/>
                  </a:cubicBezTo>
                  <a:cubicBezTo>
                    <a:pt x="683" y="844"/>
                    <a:pt x="683" y="1299"/>
                    <a:pt x="437" y="1640"/>
                  </a:cubicBezTo>
                  <a:cubicBezTo>
                    <a:pt x="0" y="2190"/>
                    <a:pt x="0" y="2968"/>
                    <a:pt x="437" y="3537"/>
                  </a:cubicBezTo>
                  <a:cubicBezTo>
                    <a:pt x="501" y="3615"/>
                    <a:pt x="580" y="3648"/>
                    <a:pt x="658" y="3648"/>
                  </a:cubicBezTo>
                  <a:cubicBezTo>
                    <a:pt x="881" y="3648"/>
                    <a:pt x="1093" y="3382"/>
                    <a:pt x="911" y="3157"/>
                  </a:cubicBezTo>
                  <a:cubicBezTo>
                    <a:pt x="664" y="2816"/>
                    <a:pt x="664" y="2361"/>
                    <a:pt x="911" y="2020"/>
                  </a:cubicBezTo>
                  <a:cubicBezTo>
                    <a:pt x="1347" y="1470"/>
                    <a:pt x="1347" y="673"/>
                    <a:pt x="911" y="123"/>
                  </a:cubicBezTo>
                  <a:cubicBezTo>
                    <a:pt x="844" y="37"/>
                    <a:pt x="762" y="1"/>
                    <a:pt x="68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38"/>
            <p:cNvSpPr/>
            <p:nvPr/>
          </p:nvSpPr>
          <p:spPr>
            <a:xfrm>
              <a:off x="6437463" y="1356125"/>
              <a:ext cx="33225" cy="91225"/>
            </a:xfrm>
            <a:custGeom>
              <a:avLst/>
              <a:gdLst/>
              <a:ahLst/>
              <a:cxnLst/>
              <a:rect l="l" t="t" r="r" b="b"/>
              <a:pathLst>
                <a:path w="1329" h="3649" extrusionOk="0">
                  <a:moveTo>
                    <a:pt x="681" y="1"/>
                  </a:moveTo>
                  <a:cubicBezTo>
                    <a:pt x="462" y="1"/>
                    <a:pt x="257" y="267"/>
                    <a:pt x="437" y="503"/>
                  </a:cubicBezTo>
                  <a:cubicBezTo>
                    <a:pt x="683" y="844"/>
                    <a:pt x="683" y="1299"/>
                    <a:pt x="437" y="1640"/>
                  </a:cubicBezTo>
                  <a:cubicBezTo>
                    <a:pt x="1" y="2190"/>
                    <a:pt x="1" y="2968"/>
                    <a:pt x="437" y="3537"/>
                  </a:cubicBezTo>
                  <a:cubicBezTo>
                    <a:pt x="501" y="3615"/>
                    <a:pt x="580" y="3648"/>
                    <a:pt x="658" y="3648"/>
                  </a:cubicBezTo>
                  <a:cubicBezTo>
                    <a:pt x="881" y="3648"/>
                    <a:pt x="1093" y="3382"/>
                    <a:pt x="911" y="3157"/>
                  </a:cubicBezTo>
                  <a:cubicBezTo>
                    <a:pt x="664" y="2816"/>
                    <a:pt x="664" y="2361"/>
                    <a:pt x="911" y="2020"/>
                  </a:cubicBezTo>
                  <a:cubicBezTo>
                    <a:pt x="1328" y="1470"/>
                    <a:pt x="1328" y="673"/>
                    <a:pt x="911" y="123"/>
                  </a:cubicBezTo>
                  <a:cubicBezTo>
                    <a:pt x="845" y="37"/>
                    <a:pt x="762" y="1"/>
                    <a:pt x="68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38"/>
            <p:cNvSpPr/>
            <p:nvPr/>
          </p:nvSpPr>
          <p:spPr>
            <a:xfrm>
              <a:off x="6321338" y="1477225"/>
              <a:ext cx="389200" cy="265975"/>
            </a:xfrm>
            <a:custGeom>
              <a:avLst/>
              <a:gdLst/>
              <a:ahLst/>
              <a:cxnLst/>
              <a:rect l="l" t="t" r="r" b="b"/>
              <a:pathLst>
                <a:path w="15568" h="10639" extrusionOk="0">
                  <a:moveTo>
                    <a:pt x="8211" y="608"/>
                  </a:moveTo>
                  <a:lnTo>
                    <a:pt x="8211" y="1214"/>
                  </a:lnTo>
                  <a:lnTo>
                    <a:pt x="1821" y="1214"/>
                  </a:lnTo>
                  <a:cubicBezTo>
                    <a:pt x="1821" y="1025"/>
                    <a:pt x="1821" y="816"/>
                    <a:pt x="1821" y="608"/>
                  </a:cubicBezTo>
                  <a:close/>
                  <a:moveTo>
                    <a:pt x="11832" y="608"/>
                  </a:moveTo>
                  <a:lnTo>
                    <a:pt x="11832" y="911"/>
                  </a:lnTo>
                  <a:lnTo>
                    <a:pt x="11832" y="1214"/>
                  </a:lnTo>
                  <a:lnTo>
                    <a:pt x="8817" y="1214"/>
                  </a:lnTo>
                  <a:lnTo>
                    <a:pt x="8817" y="608"/>
                  </a:lnTo>
                  <a:close/>
                  <a:moveTo>
                    <a:pt x="12325" y="2409"/>
                  </a:moveTo>
                  <a:lnTo>
                    <a:pt x="12344" y="2428"/>
                  </a:lnTo>
                  <a:lnTo>
                    <a:pt x="13653" y="2428"/>
                  </a:lnTo>
                  <a:cubicBezTo>
                    <a:pt x="13653" y="2428"/>
                    <a:pt x="13653" y="2447"/>
                    <a:pt x="13653" y="2447"/>
                  </a:cubicBezTo>
                  <a:cubicBezTo>
                    <a:pt x="13558" y="3224"/>
                    <a:pt x="13216" y="4988"/>
                    <a:pt x="11699" y="5481"/>
                  </a:cubicBezTo>
                  <a:cubicBezTo>
                    <a:pt x="12022" y="4495"/>
                    <a:pt x="12230" y="3471"/>
                    <a:pt x="12325" y="2409"/>
                  </a:cubicBezTo>
                  <a:close/>
                  <a:moveTo>
                    <a:pt x="8514" y="3698"/>
                  </a:moveTo>
                  <a:lnTo>
                    <a:pt x="9424" y="4817"/>
                  </a:lnTo>
                  <a:lnTo>
                    <a:pt x="9424" y="6239"/>
                  </a:lnTo>
                  <a:lnTo>
                    <a:pt x="7604" y="6239"/>
                  </a:lnTo>
                  <a:lnTo>
                    <a:pt x="7604" y="4836"/>
                  </a:lnTo>
                  <a:lnTo>
                    <a:pt x="8514" y="3698"/>
                  </a:lnTo>
                  <a:close/>
                  <a:moveTo>
                    <a:pt x="13634" y="1214"/>
                  </a:moveTo>
                  <a:cubicBezTo>
                    <a:pt x="14354" y="1214"/>
                    <a:pt x="14923" y="1840"/>
                    <a:pt x="14847" y="2580"/>
                  </a:cubicBezTo>
                  <a:cubicBezTo>
                    <a:pt x="14657" y="4533"/>
                    <a:pt x="13406" y="6618"/>
                    <a:pt x="11131" y="6827"/>
                  </a:cubicBezTo>
                  <a:cubicBezTo>
                    <a:pt x="11244" y="6618"/>
                    <a:pt x="11339" y="6391"/>
                    <a:pt x="11434" y="6182"/>
                  </a:cubicBezTo>
                  <a:cubicBezTo>
                    <a:pt x="12249" y="6050"/>
                    <a:pt x="12951" y="5595"/>
                    <a:pt x="13425" y="4912"/>
                  </a:cubicBezTo>
                  <a:cubicBezTo>
                    <a:pt x="13899" y="4210"/>
                    <a:pt x="14183" y="3376"/>
                    <a:pt x="14259" y="2523"/>
                  </a:cubicBezTo>
                  <a:cubicBezTo>
                    <a:pt x="14296" y="2154"/>
                    <a:pt x="14028" y="1820"/>
                    <a:pt x="13664" y="1820"/>
                  </a:cubicBezTo>
                  <a:cubicBezTo>
                    <a:pt x="13654" y="1820"/>
                    <a:pt x="13644" y="1821"/>
                    <a:pt x="13634" y="1821"/>
                  </a:cubicBezTo>
                  <a:lnTo>
                    <a:pt x="12382" y="1821"/>
                  </a:lnTo>
                  <a:cubicBezTo>
                    <a:pt x="12382" y="1726"/>
                    <a:pt x="12401" y="1613"/>
                    <a:pt x="12401" y="1518"/>
                  </a:cubicBezTo>
                  <a:lnTo>
                    <a:pt x="12401" y="1537"/>
                  </a:lnTo>
                  <a:cubicBezTo>
                    <a:pt x="12401" y="1423"/>
                    <a:pt x="12420" y="1328"/>
                    <a:pt x="12420" y="1214"/>
                  </a:cubicBezTo>
                  <a:close/>
                  <a:moveTo>
                    <a:pt x="11794" y="1821"/>
                  </a:moveTo>
                  <a:lnTo>
                    <a:pt x="11756" y="2087"/>
                  </a:lnTo>
                  <a:cubicBezTo>
                    <a:pt x="11624" y="3755"/>
                    <a:pt x="11225" y="5519"/>
                    <a:pt x="10372" y="6960"/>
                  </a:cubicBezTo>
                  <a:cubicBezTo>
                    <a:pt x="10126" y="7339"/>
                    <a:pt x="9860" y="7699"/>
                    <a:pt x="9557" y="8041"/>
                  </a:cubicBezTo>
                  <a:lnTo>
                    <a:pt x="4077" y="8041"/>
                  </a:lnTo>
                  <a:lnTo>
                    <a:pt x="4001" y="7927"/>
                  </a:lnTo>
                  <a:cubicBezTo>
                    <a:pt x="3527" y="7396"/>
                    <a:pt x="2143" y="5784"/>
                    <a:pt x="1858" y="1821"/>
                  </a:cubicBezTo>
                  <a:lnTo>
                    <a:pt x="8211" y="1821"/>
                  </a:lnTo>
                  <a:lnTo>
                    <a:pt x="8211" y="3092"/>
                  </a:lnTo>
                  <a:lnTo>
                    <a:pt x="7073" y="4514"/>
                  </a:lnTo>
                  <a:cubicBezTo>
                    <a:pt x="7035" y="4571"/>
                    <a:pt x="6997" y="4627"/>
                    <a:pt x="6997" y="4703"/>
                  </a:cubicBezTo>
                  <a:lnTo>
                    <a:pt x="6997" y="6524"/>
                  </a:lnTo>
                  <a:cubicBezTo>
                    <a:pt x="6997" y="6675"/>
                    <a:pt x="7149" y="6827"/>
                    <a:pt x="7300" y="6827"/>
                  </a:cubicBezTo>
                  <a:lnTo>
                    <a:pt x="9727" y="6827"/>
                  </a:lnTo>
                  <a:cubicBezTo>
                    <a:pt x="9898" y="6827"/>
                    <a:pt x="10031" y="6675"/>
                    <a:pt x="10031" y="6524"/>
                  </a:cubicBezTo>
                  <a:lnTo>
                    <a:pt x="10031" y="4722"/>
                  </a:lnTo>
                  <a:cubicBezTo>
                    <a:pt x="10031" y="4646"/>
                    <a:pt x="10012" y="4590"/>
                    <a:pt x="9955" y="4533"/>
                  </a:cubicBezTo>
                  <a:lnTo>
                    <a:pt x="8817" y="3111"/>
                  </a:lnTo>
                  <a:lnTo>
                    <a:pt x="8817" y="1821"/>
                  </a:lnTo>
                  <a:close/>
                  <a:moveTo>
                    <a:pt x="12420" y="8647"/>
                  </a:moveTo>
                  <a:cubicBezTo>
                    <a:pt x="12401" y="8685"/>
                    <a:pt x="12401" y="8723"/>
                    <a:pt x="12382" y="8761"/>
                  </a:cubicBezTo>
                  <a:cubicBezTo>
                    <a:pt x="12192" y="9387"/>
                    <a:pt x="11605" y="10032"/>
                    <a:pt x="10941" y="10032"/>
                  </a:cubicBezTo>
                  <a:lnTo>
                    <a:pt x="2712" y="10032"/>
                  </a:lnTo>
                  <a:cubicBezTo>
                    <a:pt x="2048" y="10032"/>
                    <a:pt x="1441" y="9387"/>
                    <a:pt x="1271" y="8761"/>
                  </a:cubicBezTo>
                  <a:cubicBezTo>
                    <a:pt x="1252" y="8723"/>
                    <a:pt x="1233" y="8685"/>
                    <a:pt x="1214" y="8647"/>
                  </a:cubicBezTo>
                  <a:close/>
                  <a:moveTo>
                    <a:pt x="1517" y="1"/>
                  </a:moveTo>
                  <a:cubicBezTo>
                    <a:pt x="1347" y="1"/>
                    <a:pt x="1214" y="153"/>
                    <a:pt x="1214" y="304"/>
                  </a:cubicBezTo>
                  <a:cubicBezTo>
                    <a:pt x="1214" y="721"/>
                    <a:pt x="1214" y="1139"/>
                    <a:pt x="1233" y="1537"/>
                  </a:cubicBezTo>
                  <a:cubicBezTo>
                    <a:pt x="1460" y="5367"/>
                    <a:pt x="2655" y="7225"/>
                    <a:pt x="3300" y="8041"/>
                  </a:cubicBezTo>
                  <a:lnTo>
                    <a:pt x="304" y="8041"/>
                  </a:lnTo>
                  <a:cubicBezTo>
                    <a:pt x="133" y="8041"/>
                    <a:pt x="0" y="8173"/>
                    <a:pt x="0" y="8344"/>
                  </a:cubicBezTo>
                  <a:cubicBezTo>
                    <a:pt x="0" y="8515"/>
                    <a:pt x="133" y="8647"/>
                    <a:pt x="304" y="8647"/>
                  </a:cubicBezTo>
                  <a:cubicBezTo>
                    <a:pt x="474" y="8647"/>
                    <a:pt x="645" y="8761"/>
                    <a:pt x="702" y="8932"/>
                  </a:cubicBezTo>
                  <a:cubicBezTo>
                    <a:pt x="948" y="9823"/>
                    <a:pt x="1764" y="10638"/>
                    <a:pt x="2731" y="10638"/>
                  </a:cubicBezTo>
                  <a:lnTo>
                    <a:pt x="10941" y="10638"/>
                  </a:lnTo>
                  <a:cubicBezTo>
                    <a:pt x="11889" y="10638"/>
                    <a:pt x="12704" y="9823"/>
                    <a:pt x="12970" y="8932"/>
                  </a:cubicBezTo>
                  <a:cubicBezTo>
                    <a:pt x="13008" y="8761"/>
                    <a:pt x="13178" y="8647"/>
                    <a:pt x="13349" y="8647"/>
                  </a:cubicBezTo>
                  <a:cubicBezTo>
                    <a:pt x="13709" y="8609"/>
                    <a:pt x="13709" y="8078"/>
                    <a:pt x="13349" y="8041"/>
                  </a:cubicBezTo>
                  <a:lnTo>
                    <a:pt x="10353" y="8041"/>
                  </a:lnTo>
                  <a:cubicBezTo>
                    <a:pt x="10505" y="7851"/>
                    <a:pt x="10657" y="7642"/>
                    <a:pt x="10789" y="7434"/>
                  </a:cubicBezTo>
                  <a:cubicBezTo>
                    <a:pt x="10811" y="7434"/>
                    <a:pt x="10833" y="7434"/>
                    <a:pt x="10854" y="7434"/>
                  </a:cubicBezTo>
                  <a:cubicBezTo>
                    <a:pt x="12045" y="7434"/>
                    <a:pt x="13193" y="6925"/>
                    <a:pt x="13994" y="6050"/>
                  </a:cubicBezTo>
                  <a:cubicBezTo>
                    <a:pt x="14847" y="5102"/>
                    <a:pt x="15359" y="3907"/>
                    <a:pt x="15454" y="2637"/>
                  </a:cubicBezTo>
                  <a:cubicBezTo>
                    <a:pt x="15568" y="1556"/>
                    <a:pt x="14714" y="608"/>
                    <a:pt x="13634" y="608"/>
                  </a:cubicBezTo>
                  <a:lnTo>
                    <a:pt x="12439" y="608"/>
                  </a:lnTo>
                  <a:lnTo>
                    <a:pt x="12439" y="304"/>
                  </a:lnTo>
                  <a:cubicBezTo>
                    <a:pt x="12439" y="153"/>
                    <a:pt x="12306" y="1"/>
                    <a:pt x="1213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0" name="Google Shape;4300;p38"/>
          <p:cNvGrpSpPr/>
          <p:nvPr/>
        </p:nvGrpSpPr>
        <p:grpSpPr>
          <a:xfrm>
            <a:off x="925686" y="2293325"/>
            <a:ext cx="296094" cy="365746"/>
            <a:chOff x="7031913" y="1356000"/>
            <a:chExt cx="314325" cy="382100"/>
          </a:xfrm>
        </p:grpSpPr>
        <p:sp>
          <p:nvSpPr>
            <p:cNvPr id="4301" name="Google Shape;4301;p38"/>
            <p:cNvSpPr/>
            <p:nvPr/>
          </p:nvSpPr>
          <p:spPr>
            <a:xfrm>
              <a:off x="7040438" y="1472500"/>
              <a:ext cx="298675" cy="258375"/>
            </a:xfrm>
            <a:custGeom>
              <a:avLst/>
              <a:gdLst/>
              <a:ahLst/>
              <a:cxnLst/>
              <a:rect l="l" t="t" r="r" b="b"/>
              <a:pathLst>
                <a:path w="11947" h="10335" extrusionOk="0">
                  <a:moveTo>
                    <a:pt x="2390" y="0"/>
                  </a:moveTo>
                  <a:lnTo>
                    <a:pt x="1" y="2977"/>
                  </a:lnTo>
                  <a:lnTo>
                    <a:pt x="5974" y="10334"/>
                  </a:lnTo>
                  <a:lnTo>
                    <a:pt x="11947" y="2977"/>
                  </a:lnTo>
                  <a:lnTo>
                    <a:pt x="9557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38"/>
            <p:cNvSpPr/>
            <p:nvPr/>
          </p:nvSpPr>
          <p:spPr>
            <a:xfrm>
              <a:off x="7179813" y="1539325"/>
              <a:ext cx="19925" cy="15200"/>
            </a:xfrm>
            <a:custGeom>
              <a:avLst/>
              <a:gdLst/>
              <a:ahLst/>
              <a:cxnLst/>
              <a:rect l="l" t="t" r="r" b="b"/>
              <a:pathLst>
                <a:path w="797" h="608" extrusionOk="0">
                  <a:moveTo>
                    <a:pt x="399" y="1"/>
                  </a:moveTo>
                  <a:cubicBezTo>
                    <a:pt x="1" y="1"/>
                    <a:pt x="1" y="608"/>
                    <a:pt x="399" y="608"/>
                  </a:cubicBezTo>
                  <a:cubicBezTo>
                    <a:pt x="797" y="608"/>
                    <a:pt x="797" y="1"/>
                    <a:pt x="39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38"/>
            <p:cNvSpPr/>
            <p:nvPr/>
          </p:nvSpPr>
          <p:spPr>
            <a:xfrm>
              <a:off x="7182188" y="1356000"/>
              <a:ext cx="14725" cy="64250"/>
            </a:xfrm>
            <a:custGeom>
              <a:avLst/>
              <a:gdLst/>
              <a:ahLst/>
              <a:cxnLst/>
              <a:rect l="l" t="t" r="r" b="b"/>
              <a:pathLst>
                <a:path w="589" h="2570" extrusionOk="0">
                  <a:moveTo>
                    <a:pt x="294" y="0"/>
                  </a:moveTo>
                  <a:cubicBezTo>
                    <a:pt x="147" y="0"/>
                    <a:pt x="0" y="100"/>
                    <a:pt x="0" y="299"/>
                  </a:cubicBezTo>
                  <a:lnTo>
                    <a:pt x="0" y="2271"/>
                  </a:lnTo>
                  <a:cubicBezTo>
                    <a:pt x="0" y="2470"/>
                    <a:pt x="147" y="2570"/>
                    <a:pt x="294" y="2570"/>
                  </a:cubicBezTo>
                  <a:cubicBezTo>
                    <a:pt x="441" y="2570"/>
                    <a:pt x="588" y="2470"/>
                    <a:pt x="588" y="2271"/>
                  </a:cubicBezTo>
                  <a:lnTo>
                    <a:pt x="588" y="299"/>
                  </a:lnTo>
                  <a:cubicBezTo>
                    <a:pt x="588" y="100"/>
                    <a:pt x="441" y="0"/>
                    <a:pt x="29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38"/>
            <p:cNvSpPr/>
            <p:nvPr/>
          </p:nvSpPr>
          <p:spPr>
            <a:xfrm>
              <a:off x="7063863" y="1391000"/>
              <a:ext cx="41550" cy="54025"/>
            </a:xfrm>
            <a:custGeom>
              <a:avLst/>
              <a:gdLst/>
              <a:ahLst/>
              <a:cxnLst/>
              <a:rect l="l" t="t" r="r" b="b"/>
              <a:pathLst>
                <a:path w="1662" h="2161" extrusionOk="0">
                  <a:moveTo>
                    <a:pt x="420" y="1"/>
                  </a:moveTo>
                  <a:cubicBezTo>
                    <a:pt x="209" y="1"/>
                    <a:pt x="1" y="218"/>
                    <a:pt x="145" y="454"/>
                  </a:cubicBezTo>
                  <a:lnTo>
                    <a:pt x="1036" y="2009"/>
                  </a:lnTo>
                  <a:cubicBezTo>
                    <a:pt x="1099" y="2110"/>
                    <a:pt x="1196" y="2161"/>
                    <a:pt x="1298" y="2161"/>
                  </a:cubicBezTo>
                  <a:cubicBezTo>
                    <a:pt x="1350" y="2161"/>
                    <a:pt x="1402" y="2148"/>
                    <a:pt x="1453" y="2123"/>
                  </a:cubicBezTo>
                  <a:cubicBezTo>
                    <a:pt x="1605" y="2047"/>
                    <a:pt x="1662" y="1857"/>
                    <a:pt x="1567" y="1705"/>
                  </a:cubicBezTo>
                  <a:lnTo>
                    <a:pt x="676" y="151"/>
                  </a:lnTo>
                  <a:cubicBezTo>
                    <a:pt x="611" y="45"/>
                    <a:pt x="515" y="1"/>
                    <a:pt x="420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38"/>
            <p:cNvSpPr/>
            <p:nvPr/>
          </p:nvSpPr>
          <p:spPr>
            <a:xfrm>
              <a:off x="7272913" y="1391175"/>
              <a:ext cx="42250" cy="53800"/>
            </a:xfrm>
            <a:custGeom>
              <a:avLst/>
              <a:gdLst/>
              <a:ahLst/>
              <a:cxnLst/>
              <a:rect l="l" t="t" r="r" b="b"/>
              <a:pathLst>
                <a:path w="1690" h="2152" extrusionOk="0">
                  <a:moveTo>
                    <a:pt x="1287" y="0"/>
                  </a:moveTo>
                  <a:cubicBezTo>
                    <a:pt x="1192" y="0"/>
                    <a:pt x="1096" y="47"/>
                    <a:pt x="1036" y="163"/>
                  </a:cubicBezTo>
                  <a:lnTo>
                    <a:pt x="145" y="1698"/>
                  </a:lnTo>
                  <a:cubicBezTo>
                    <a:pt x="1" y="1934"/>
                    <a:pt x="209" y="2151"/>
                    <a:pt x="414" y="2151"/>
                  </a:cubicBezTo>
                  <a:cubicBezTo>
                    <a:pt x="506" y="2151"/>
                    <a:pt x="598" y="2108"/>
                    <a:pt x="657" y="2002"/>
                  </a:cubicBezTo>
                  <a:lnTo>
                    <a:pt x="1548" y="447"/>
                  </a:lnTo>
                  <a:cubicBezTo>
                    <a:pt x="1690" y="215"/>
                    <a:pt x="1489" y="0"/>
                    <a:pt x="1287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38"/>
            <p:cNvSpPr/>
            <p:nvPr/>
          </p:nvSpPr>
          <p:spPr>
            <a:xfrm>
              <a:off x="7031913" y="1464900"/>
              <a:ext cx="314325" cy="273200"/>
            </a:xfrm>
            <a:custGeom>
              <a:avLst/>
              <a:gdLst/>
              <a:ahLst/>
              <a:cxnLst/>
              <a:rect l="l" t="t" r="r" b="b"/>
              <a:pathLst>
                <a:path w="12573" h="10928" extrusionOk="0">
                  <a:moveTo>
                    <a:pt x="5670" y="589"/>
                  </a:moveTo>
                  <a:lnTo>
                    <a:pt x="3888" y="2712"/>
                  </a:lnTo>
                  <a:lnTo>
                    <a:pt x="3148" y="589"/>
                  </a:lnTo>
                  <a:close/>
                  <a:moveTo>
                    <a:pt x="9481" y="589"/>
                  </a:moveTo>
                  <a:lnTo>
                    <a:pt x="8761" y="2712"/>
                  </a:lnTo>
                  <a:lnTo>
                    <a:pt x="6959" y="589"/>
                  </a:lnTo>
                  <a:close/>
                  <a:moveTo>
                    <a:pt x="2617" y="911"/>
                  </a:moveTo>
                  <a:lnTo>
                    <a:pt x="3319" y="2978"/>
                  </a:lnTo>
                  <a:lnTo>
                    <a:pt x="949" y="2978"/>
                  </a:lnTo>
                  <a:lnTo>
                    <a:pt x="2617" y="911"/>
                  </a:lnTo>
                  <a:close/>
                  <a:moveTo>
                    <a:pt x="9993" y="911"/>
                  </a:moveTo>
                  <a:lnTo>
                    <a:pt x="11643" y="2978"/>
                  </a:lnTo>
                  <a:lnTo>
                    <a:pt x="9273" y="2978"/>
                  </a:lnTo>
                  <a:lnTo>
                    <a:pt x="9993" y="911"/>
                  </a:lnTo>
                  <a:close/>
                  <a:moveTo>
                    <a:pt x="3565" y="3585"/>
                  </a:moveTo>
                  <a:lnTo>
                    <a:pt x="5480" y="9121"/>
                  </a:lnTo>
                  <a:lnTo>
                    <a:pt x="968" y="3585"/>
                  </a:lnTo>
                  <a:close/>
                  <a:moveTo>
                    <a:pt x="11662" y="3585"/>
                  </a:moveTo>
                  <a:lnTo>
                    <a:pt x="7149" y="9121"/>
                  </a:lnTo>
                  <a:lnTo>
                    <a:pt x="9064" y="3585"/>
                  </a:lnTo>
                  <a:close/>
                  <a:moveTo>
                    <a:pt x="6315" y="759"/>
                  </a:moveTo>
                  <a:lnTo>
                    <a:pt x="8211" y="2978"/>
                  </a:lnTo>
                  <a:lnTo>
                    <a:pt x="7509" y="2978"/>
                  </a:lnTo>
                  <a:cubicBezTo>
                    <a:pt x="7111" y="2978"/>
                    <a:pt x="7111" y="3585"/>
                    <a:pt x="7509" y="3585"/>
                  </a:cubicBezTo>
                  <a:lnTo>
                    <a:pt x="8438" y="3585"/>
                  </a:lnTo>
                  <a:lnTo>
                    <a:pt x="6315" y="9728"/>
                  </a:lnTo>
                  <a:lnTo>
                    <a:pt x="4172" y="3585"/>
                  </a:lnTo>
                  <a:lnTo>
                    <a:pt x="5120" y="3585"/>
                  </a:lnTo>
                  <a:cubicBezTo>
                    <a:pt x="5518" y="3585"/>
                    <a:pt x="5518" y="2978"/>
                    <a:pt x="5120" y="2978"/>
                  </a:cubicBezTo>
                  <a:lnTo>
                    <a:pt x="4419" y="2978"/>
                  </a:lnTo>
                  <a:lnTo>
                    <a:pt x="6315" y="759"/>
                  </a:lnTo>
                  <a:close/>
                  <a:moveTo>
                    <a:pt x="2712" y="1"/>
                  </a:moveTo>
                  <a:cubicBezTo>
                    <a:pt x="2636" y="1"/>
                    <a:pt x="2541" y="39"/>
                    <a:pt x="2484" y="115"/>
                  </a:cubicBezTo>
                  <a:lnTo>
                    <a:pt x="95" y="3092"/>
                  </a:lnTo>
                  <a:cubicBezTo>
                    <a:pt x="1" y="3205"/>
                    <a:pt x="1" y="3357"/>
                    <a:pt x="95" y="3471"/>
                  </a:cubicBezTo>
                  <a:lnTo>
                    <a:pt x="6068" y="10828"/>
                  </a:lnTo>
                  <a:cubicBezTo>
                    <a:pt x="6135" y="10894"/>
                    <a:pt x="6220" y="10927"/>
                    <a:pt x="6305" y="10927"/>
                  </a:cubicBezTo>
                  <a:cubicBezTo>
                    <a:pt x="6391" y="10927"/>
                    <a:pt x="6476" y="10894"/>
                    <a:pt x="6542" y="10828"/>
                  </a:cubicBezTo>
                  <a:lnTo>
                    <a:pt x="12515" y="3471"/>
                  </a:lnTo>
                  <a:cubicBezTo>
                    <a:pt x="12553" y="3414"/>
                    <a:pt x="12572" y="3357"/>
                    <a:pt x="12572" y="3281"/>
                  </a:cubicBezTo>
                  <a:cubicBezTo>
                    <a:pt x="12572" y="3224"/>
                    <a:pt x="12553" y="3148"/>
                    <a:pt x="12515" y="3092"/>
                  </a:cubicBezTo>
                  <a:lnTo>
                    <a:pt x="10126" y="115"/>
                  </a:lnTo>
                  <a:cubicBezTo>
                    <a:pt x="10069" y="39"/>
                    <a:pt x="9974" y="1"/>
                    <a:pt x="987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07" name="Google Shape;4307;p38"/>
          <p:cNvGrpSpPr/>
          <p:nvPr/>
        </p:nvGrpSpPr>
        <p:grpSpPr>
          <a:xfrm>
            <a:off x="889623" y="3096187"/>
            <a:ext cx="365748" cy="325139"/>
            <a:chOff x="1329238" y="2199425"/>
            <a:chExt cx="532850" cy="473825"/>
          </a:xfrm>
        </p:grpSpPr>
        <p:sp>
          <p:nvSpPr>
            <p:cNvPr id="4308" name="Google Shape;4308;p38"/>
            <p:cNvSpPr/>
            <p:nvPr/>
          </p:nvSpPr>
          <p:spPr>
            <a:xfrm>
              <a:off x="1595638" y="2436200"/>
              <a:ext cx="253650" cy="227100"/>
            </a:xfrm>
            <a:custGeom>
              <a:avLst/>
              <a:gdLst/>
              <a:ahLst/>
              <a:cxnLst/>
              <a:rect l="l" t="t" r="r" b="b"/>
              <a:pathLst>
                <a:path w="10146" h="9084" extrusionOk="0">
                  <a:moveTo>
                    <a:pt x="5064" y="1"/>
                  </a:moveTo>
                  <a:lnTo>
                    <a:pt x="1" y="9083"/>
                  </a:lnTo>
                  <a:lnTo>
                    <a:pt x="10145" y="9083"/>
                  </a:lnTo>
                  <a:lnTo>
                    <a:pt x="5064" y="1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38"/>
            <p:cNvSpPr/>
            <p:nvPr/>
          </p:nvSpPr>
          <p:spPr>
            <a:xfrm>
              <a:off x="1467663" y="2209625"/>
              <a:ext cx="253625" cy="226600"/>
            </a:xfrm>
            <a:custGeom>
              <a:avLst/>
              <a:gdLst/>
              <a:ahLst/>
              <a:cxnLst/>
              <a:rect l="l" t="t" r="r" b="b"/>
              <a:pathLst>
                <a:path w="10145" h="9064" extrusionOk="0">
                  <a:moveTo>
                    <a:pt x="5082" y="0"/>
                  </a:moveTo>
                  <a:lnTo>
                    <a:pt x="0" y="9064"/>
                  </a:lnTo>
                  <a:lnTo>
                    <a:pt x="10145" y="9064"/>
                  </a:lnTo>
                  <a:lnTo>
                    <a:pt x="5082" y="0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38"/>
            <p:cNvSpPr/>
            <p:nvPr/>
          </p:nvSpPr>
          <p:spPr>
            <a:xfrm>
              <a:off x="1468613" y="2436200"/>
              <a:ext cx="253625" cy="227100"/>
            </a:xfrm>
            <a:custGeom>
              <a:avLst/>
              <a:gdLst/>
              <a:ahLst/>
              <a:cxnLst/>
              <a:rect l="l" t="t" r="r" b="b"/>
              <a:pathLst>
                <a:path w="10145" h="9084" extrusionOk="0">
                  <a:moveTo>
                    <a:pt x="0" y="1"/>
                  </a:moveTo>
                  <a:lnTo>
                    <a:pt x="5082" y="9083"/>
                  </a:lnTo>
                  <a:lnTo>
                    <a:pt x="10145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38"/>
            <p:cNvSpPr/>
            <p:nvPr/>
          </p:nvSpPr>
          <p:spPr>
            <a:xfrm>
              <a:off x="1342038" y="2436200"/>
              <a:ext cx="253625" cy="227100"/>
            </a:xfrm>
            <a:custGeom>
              <a:avLst/>
              <a:gdLst/>
              <a:ahLst/>
              <a:cxnLst/>
              <a:rect l="l" t="t" r="r" b="b"/>
              <a:pathLst>
                <a:path w="10145" h="9084" extrusionOk="0">
                  <a:moveTo>
                    <a:pt x="5063" y="1"/>
                  </a:moveTo>
                  <a:lnTo>
                    <a:pt x="0" y="9083"/>
                  </a:lnTo>
                  <a:lnTo>
                    <a:pt x="10145" y="9083"/>
                  </a:lnTo>
                  <a:lnTo>
                    <a:pt x="5063" y="1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38"/>
            <p:cNvSpPr/>
            <p:nvPr/>
          </p:nvSpPr>
          <p:spPr>
            <a:xfrm>
              <a:off x="1725538" y="2528875"/>
              <a:ext cx="23725" cy="20650"/>
            </a:xfrm>
            <a:custGeom>
              <a:avLst/>
              <a:gdLst/>
              <a:ahLst/>
              <a:cxnLst/>
              <a:rect l="l" t="t" r="r" b="b"/>
              <a:pathLst>
                <a:path w="949" h="826" extrusionOk="0">
                  <a:moveTo>
                    <a:pt x="413" y="0"/>
                  </a:moveTo>
                  <a:cubicBezTo>
                    <a:pt x="201" y="0"/>
                    <a:pt x="0" y="170"/>
                    <a:pt x="0" y="428"/>
                  </a:cubicBezTo>
                  <a:cubicBezTo>
                    <a:pt x="0" y="655"/>
                    <a:pt x="171" y="826"/>
                    <a:pt x="399" y="826"/>
                  </a:cubicBezTo>
                  <a:cubicBezTo>
                    <a:pt x="778" y="826"/>
                    <a:pt x="948" y="390"/>
                    <a:pt x="702" y="124"/>
                  </a:cubicBezTo>
                  <a:cubicBezTo>
                    <a:pt x="616" y="39"/>
                    <a:pt x="513" y="0"/>
                    <a:pt x="413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38"/>
            <p:cNvSpPr/>
            <p:nvPr/>
          </p:nvSpPr>
          <p:spPr>
            <a:xfrm>
              <a:off x="1329238" y="2199425"/>
              <a:ext cx="532850" cy="473825"/>
            </a:xfrm>
            <a:custGeom>
              <a:avLst/>
              <a:gdLst/>
              <a:ahLst/>
              <a:cxnLst/>
              <a:rect l="l" t="t" r="r" b="b"/>
              <a:pathLst>
                <a:path w="21314" h="18953" extrusionOk="0">
                  <a:moveTo>
                    <a:pt x="10657" y="1243"/>
                  </a:moveTo>
                  <a:lnTo>
                    <a:pt x="15018" y="9074"/>
                  </a:lnTo>
                  <a:lnTo>
                    <a:pt x="6277" y="9074"/>
                  </a:lnTo>
                  <a:lnTo>
                    <a:pt x="10657" y="1243"/>
                  </a:lnTo>
                  <a:close/>
                  <a:moveTo>
                    <a:pt x="15037" y="9908"/>
                  </a:moveTo>
                  <a:lnTo>
                    <a:pt x="10657" y="17720"/>
                  </a:lnTo>
                  <a:lnTo>
                    <a:pt x="6277" y="9908"/>
                  </a:lnTo>
                  <a:close/>
                  <a:moveTo>
                    <a:pt x="5575" y="10306"/>
                  </a:moveTo>
                  <a:lnTo>
                    <a:pt x="9936" y="18137"/>
                  </a:lnTo>
                  <a:lnTo>
                    <a:pt x="1214" y="18137"/>
                  </a:lnTo>
                  <a:lnTo>
                    <a:pt x="5575" y="10306"/>
                  </a:lnTo>
                  <a:close/>
                  <a:moveTo>
                    <a:pt x="15720" y="10325"/>
                  </a:moveTo>
                  <a:lnTo>
                    <a:pt x="20081" y="18137"/>
                  </a:lnTo>
                  <a:lnTo>
                    <a:pt x="11358" y="18137"/>
                  </a:lnTo>
                  <a:lnTo>
                    <a:pt x="15720" y="10325"/>
                  </a:lnTo>
                  <a:close/>
                  <a:moveTo>
                    <a:pt x="10657" y="1"/>
                  </a:moveTo>
                  <a:cubicBezTo>
                    <a:pt x="10519" y="1"/>
                    <a:pt x="10382" y="67"/>
                    <a:pt x="10297" y="200"/>
                  </a:cubicBezTo>
                  <a:lnTo>
                    <a:pt x="152" y="18346"/>
                  </a:lnTo>
                  <a:cubicBezTo>
                    <a:pt x="1" y="18611"/>
                    <a:pt x="190" y="18953"/>
                    <a:pt x="512" y="18953"/>
                  </a:cubicBezTo>
                  <a:lnTo>
                    <a:pt x="20801" y="18953"/>
                  </a:lnTo>
                  <a:cubicBezTo>
                    <a:pt x="21105" y="18953"/>
                    <a:pt x="21313" y="18611"/>
                    <a:pt x="21162" y="18346"/>
                  </a:cubicBezTo>
                  <a:lnTo>
                    <a:pt x="11017" y="200"/>
                  </a:lnTo>
                  <a:cubicBezTo>
                    <a:pt x="10932" y="67"/>
                    <a:pt x="10794" y="1"/>
                    <a:pt x="10657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38"/>
            <p:cNvSpPr/>
            <p:nvPr/>
          </p:nvSpPr>
          <p:spPr>
            <a:xfrm>
              <a:off x="1740963" y="2565875"/>
              <a:ext cx="52125" cy="66350"/>
            </a:xfrm>
            <a:custGeom>
              <a:avLst/>
              <a:gdLst/>
              <a:ahLst/>
              <a:cxnLst/>
              <a:rect l="l" t="t" r="r" b="b"/>
              <a:pathLst>
                <a:path w="2085" h="2654" extrusionOk="0">
                  <a:moveTo>
                    <a:pt x="549" y="1"/>
                  </a:moveTo>
                  <a:cubicBezTo>
                    <a:pt x="272" y="1"/>
                    <a:pt x="0" y="282"/>
                    <a:pt x="180" y="616"/>
                  </a:cubicBezTo>
                  <a:lnTo>
                    <a:pt x="180" y="597"/>
                  </a:lnTo>
                  <a:lnTo>
                    <a:pt x="1185" y="2436"/>
                  </a:lnTo>
                  <a:cubicBezTo>
                    <a:pt x="1270" y="2590"/>
                    <a:pt x="1404" y="2654"/>
                    <a:pt x="1536" y="2654"/>
                  </a:cubicBezTo>
                  <a:cubicBezTo>
                    <a:pt x="1813" y="2654"/>
                    <a:pt x="2085" y="2372"/>
                    <a:pt x="1905" y="2038"/>
                  </a:cubicBezTo>
                  <a:lnTo>
                    <a:pt x="900" y="218"/>
                  </a:lnTo>
                  <a:cubicBezTo>
                    <a:pt x="815" y="65"/>
                    <a:pt x="681" y="1"/>
                    <a:pt x="54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15" name="Google Shape;4315;p38"/>
          <p:cNvGrpSpPr/>
          <p:nvPr/>
        </p:nvGrpSpPr>
        <p:grpSpPr>
          <a:xfrm>
            <a:off x="902654" y="3862165"/>
            <a:ext cx="342168" cy="365769"/>
            <a:chOff x="1898088" y="2292925"/>
            <a:chExt cx="269275" cy="285400"/>
          </a:xfrm>
        </p:grpSpPr>
        <p:sp>
          <p:nvSpPr>
            <p:cNvPr id="4316" name="Google Shape;4316;p38"/>
            <p:cNvSpPr/>
            <p:nvPr/>
          </p:nvSpPr>
          <p:spPr>
            <a:xfrm>
              <a:off x="1906138" y="2448525"/>
              <a:ext cx="152675" cy="124125"/>
            </a:xfrm>
            <a:custGeom>
              <a:avLst/>
              <a:gdLst/>
              <a:ahLst/>
              <a:cxnLst/>
              <a:rect l="l" t="t" r="r" b="b"/>
              <a:pathLst>
                <a:path w="6107" h="4965" extrusionOk="0">
                  <a:moveTo>
                    <a:pt x="475" y="1"/>
                  </a:moveTo>
                  <a:cubicBezTo>
                    <a:pt x="228" y="1556"/>
                    <a:pt x="1" y="2371"/>
                    <a:pt x="551" y="3414"/>
                  </a:cubicBezTo>
                  <a:cubicBezTo>
                    <a:pt x="1072" y="4447"/>
                    <a:pt x="2067" y="4964"/>
                    <a:pt x="3061" y="4964"/>
                  </a:cubicBezTo>
                  <a:cubicBezTo>
                    <a:pt x="4054" y="4964"/>
                    <a:pt x="5044" y="4447"/>
                    <a:pt x="5556" y="3414"/>
                  </a:cubicBezTo>
                  <a:cubicBezTo>
                    <a:pt x="6106" y="2409"/>
                    <a:pt x="5879" y="1575"/>
                    <a:pt x="5651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38"/>
            <p:cNvSpPr/>
            <p:nvPr/>
          </p:nvSpPr>
          <p:spPr>
            <a:xfrm>
              <a:off x="1918463" y="2371750"/>
              <a:ext cx="129925" cy="111900"/>
            </a:xfrm>
            <a:custGeom>
              <a:avLst/>
              <a:gdLst/>
              <a:ahLst/>
              <a:cxnLst/>
              <a:rect l="l" t="t" r="r" b="b"/>
              <a:pathLst>
                <a:path w="5197" h="4476" extrusionOk="0">
                  <a:moveTo>
                    <a:pt x="2390" y="0"/>
                  </a:moveTo>
                  <a:cubicBezTo>
                    <a:pt x="1233" y="0"/>
                    <a:pt x="266" y="872"/>
                    <a:pt x="152" y="2010"/>
                  </a:cubicBezTo>
                  <a:cubicBezTo>
                    <a:pt x="96" y="2408"/>
                    <a:pt x="58" y="2769"/>
                    <a:pt x="1" y="3072"/>
                  </a:cubicBezTo>
                  <a:cubicBezTo>
                    <a:pt x="702" y="3736"/>
                    <a:pt x="1612" y="4475"/>
                    <a:pt x="2598" y="4475"/>
                  </a:cubicBezTo>
                  <a:cubicBezTo>
                    <a:pt x="3584" y="4475"/>
                    <a:pt x="4495" y="3736"/>
                    <a:pt x="5196" y="3072"/>
                  </a:cubicBezTo>
                  <a:cubicBezTo>
                    <a:pt x="5139" y="2750"/>
                    <a:pt x="5101" y="2408"/>
                    <a:pt x="5044" y="2010"/>
                  </a:cubicBezTo>
                  <a:cubicBezTo>
                    <a:pt x="4931" y="872"/>
                    <a:pt x="3964" y="0"/>
                    <a:pt x="2807" y="0"/>
                  </a:cubicBez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38"/>
            <p:cNvSpPr/>
            <p:nvPr/>
          </p:nvSpPr>
          <p:spPr>
            <a:xfrm>
              <a:off x="1972513" y="2399700"/>
              <a:ext cx="22300" cy="44725"/>
            </a:xfrm>
            <a:custGeom>
              <a:avLst/>
              <a:gdLst/>
              <a:ahLst/>
              <a:cxnLst/>
              <a:rect l="l" t="t" r="r" b="b"/>
              <a:pathLst>
                <a:path w="892" h="1789" extrusionOk="0">
                  <a:moveTo>
                    <a:pt x="446" y="1"/>
                  </a:moveTo>
                  <a:cubicBezTo>
                    <a:pt x="223" y="1"/>
                    <a:pt x="0" y="153"/>
                    <a:pt x="0" y="456"/>
                  </a:cubicBezTo>
                  <a:lnTo>
                    <a:pt x="0" y="1347"/>
                  </a:lnTo>
                  <a:cubicBezTo>
                    <a:pt x="0" y="1641"/>
                    <a:pt x="223" y="1788"/>
                    <a:pt x="446" y="1788"/>
                  </a:cubicBezTo>
                  <a:cubicBezTo>
                    <a:pt x="669" y="1788"/>
                    <a:pt x="891" y="1641"/>
                    <a:pt x="891" y="1347"/>
                  </a:cubicBezTo>
                  <a:lnTo>
                    <a:pt x="891" y="456"/>
                  </a:lnTo>
                  <a:cubicBezTo>
                    <a:pt x="891" y="153"/>
                    <a:pt x="669" y="1"/>
                    <a:pt x="446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u="sng"/>
            </a:p>
          </p:txBody>
        </p:sp>
        <p:sp>
          <p:nvSpPr>
            <p:cNvPr id="4319" name="Google Shape;4319;p38"/>
            <p:cNvSpPr/>
            <p:nvPr/>
          </p:nvSpPr>
          <p:spPr>
            <a:xfrm>
              <a:off x="2027963" y="2489175"/>
              <a:ext cx="13300" cy="11050"/>
            </a:xfrm>
            <a:custGeom>
              <a:avLst/>
              <a:gdLst/>
              <a:ahLst/>
              <a:cxnLst/>
              <a:rect l="l" t="t" r="r" b="b"/>
              <a:pathLst>
                <a:path w="532" h="442" extrusionOk="0">
                  <a:moveTo>
                    <a:pt x="229" y="1"/>
                  </a:moveTo>
                  <a:cubicBezTo>
                    <a:pt x="114" y="1"/>
                    <a:pt x="1" y="86"/>
                    <a:pt x="1" y="214"/>
                  </a:cubicBezTo>
                  <a:cubicBezTo>
                    <a:pt x="1" y="347"/>
                    <a:pt x="96" y="442"/>
                    <a:pt x="228" y="442"/>
                  </a:cubicBezTo>
                  <a:cubicBezTo>
                    <a:pt x="418" y="442"/>
                    <a:pt x="532" y="195"/>
                    <a:pt x="380" y="62"/>
                  </a:cubicBezTo>
                  <a:cubicBezTo>
                    <a:pt x="337" y="20"/>
                    <a:pt x="283" y="1"/>
                    <a:pt x="22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38"/>
            <p:cNvSpPr/>
            <p:nvPr/>
          </p:nvSpPr>
          <p:spPr>
            <a:xfrm>
              <a:off x="1898088" y="2292925"/>
              <a:ext cx="269275" cy="285400"/>
            </a:xfrm>
            <a:custGeom>
              <a:avLst/>
              <a:gdLst/>
              <a:ahLst/>
              <a:cxnLst/>
              <a:rect l="l" t="t" r="r" b="b"/>
              <a:pathLst>
                <a:path w="10771" h="11416" extrusionOk="0">
                  <a:moveTo>
                    <a:pt x="3413" y="4499"/>
                  </a:moveTo>
                  <a:cubicBezTo>
                    <a:pt x="3527" y="4499"/>
                    <a:pt x="3641" y="4594"/>
                    <a:pt x="3641" y="4727"/>
                  </a:cubicBezTo>
                  <a:lnTo>
                    <a:pt x="3641" y="5618"/>
                  </a:lnTo>
                  <a:cubicBezTo>
                    <a:pt x="3641" y="5760"/>
                    <a:pt x="3527" y="5831"/>
                    <a:pt x="3413" y="5831"/>
                  </a:cubicBezTo>
                  <a:cubicBezTo>
                    <a:pt x="3300" y="5831"/>
                    <a:pt x="3186" y="5760"/>
                    <a:pt x="3186" y="5618"/>
                  </a:cubicBezTo>
                  <a:lnTo>
                    <a:pt x="3186" y="4727"/>
                  </a:lnTo>
                  <a:cubicBezTo>
                    <a:pt x="3186" y="4594"/>
                    <a:pt x="3300" y="4499"/>
                    <a:pt x="3413" y="4499"/>
                  </a:cubicBezTo>
                  <a:close/>
                  <a:moveTo>
                    <a:pt x="3186" y="3381"/>
                  </a:moveTo>
                  <a:lnTo>
                    <a:pt x="3186" y="4063"/>
                  </a:lnTo>
                  <a:cubicBezTo>
                    <a:pt x="3186" y="4063"/>
                    <a:pt x="3186" y="4082"/>
                    <a:pt x="3186" y="4082"/>
                  </a:cubicBezTo>
                  <a:cubicBezTo>
                    <a:pt x="2920" y="4177"/>
                    <a:pt x="2750" y="4443"/>
                    <a:pt x="2750" y="4727"/>
                  </a:cubicBezTo>
                  <a:lnTo>
                    <a:pt x="2750" y="5618"/>
                  </a:lnTo>
                  <a:cubicBezTo>
                    <a:pt x="2750" y="5903"/>
                    <a:pt x="2920" y="6149"/>
                    <a:pt x="3186" y="6244"/>
                  </a:cubicBezTo>
                  <a:lnTo>
                    <a:pt x="3186" y="7382"/>
                  </a:lnTo>
                  <a:cubicBezTo>
                    <a:pt x="2408" y="7287"/>
                    <a:pt x="1688" y="6718"/>
                    <a:pt x="1062" y="6149"/>
                  </a:cubicBezTo>
                  <a:cubicBezTo>
                    <a:pt x="1100" y="5808"/>
                    <a:pt x="1138" y="5504"/>
                    <a:pt x="1176" y="5201"/>
                  </a:cubicBezTo>
                  <a:cubicBezTo>
                    <a:pt x="1290" y="4158"/>
                    <a:pt x="2162" y="3381"/>
                    <a:pt x="3186" y="3381"/>
                  </a:cubicBezTo>
                  <a:close/>
                  <a:moveTo>
                    <a:pt x="3641" y="3381"/>
                  </a:moveTo>
                  <a:cubicBezTo>
                    <a:pt x="4665" y="3381"/>
                    <a:pt x="5537" y="4158"/>
                    <a:pt x="5651" y="5182"/>
                  </a:cubicBezTo>
                  <a:lnTo>
                    <a:pt x="5651" y="5201"/>
                  </a:lnTo>
                  <a:cubicBezTo>
                    <a:pt x="5689" y="5504"/>
                    <a:pt x="5727" y="5808"/>
                    <a:pt x="5765" y="6149"/>
                  </a:cubicBezTo>
                  <a:cubicBezTo>
                    <a:pt x="5139" y="6718"/>
                    <a:pt x="4418" y="7287"/>
                    <a:pt x="3641" y="7382"/>
                  </a:cubicBezTo>
                  <a:lnTo>
                    <a:pt x="3641" y="6244"/>
                  </a:lnTo>
                  <a:cubicBezTo>
                    <a:pt x="3906" y="6149"/>
                    <a:pt x="4077" y="5884"/>
                    <a:pt x="4077" y="5599"/>
                  </a:cubicBezTo>
                  <a:lnTo>
                    <a:pt x="4077" y="4708"/>
                  </a:lnTo>
                  <a:cubicBezTo>
                    <a:pt x="4077" y="4424"/>
                    <a:pt x="3906" y="4177"/>
                    <a:pt x="3641" y="4082"/>
                  </a:cubicBezTo>
                  <a:cubicBezTo>
                    <a:pt x="3641" y="4063"/>
                    <a:pt x="3641" y="4063"/>
                    <a:pt x="3641" y="4044"/>
                  </a:cubicBezTo>
                  <a:lnTo>
                    <a:pt x="3641" y="3381"/>
                  </a:lnTo>
                  <a:close/>
                  <a:moveTo>
                    <a:pt x="986" y="6680"/>
                  </a:moveTo>
                  <a:lnTo>
                    <a:pt x="986" y="6680"/>
                  </a:lnTo>
                  <a:cubicBezTo>
                    <a:pt x="1688" y="7287"/>
                    <a:pt x="2503" y="7837"/>
                    <a:pt x="3413" y="7837"/>
                  </a:cubicBezTo>
                  <a:cubicBezTo>
                    <a:pt x="4324" y="7837"/>
                    <a:pt x="5158" y="7287"/>
                    <a:pt x="5859" y="6680"/>
                  </a:cubicBezTo>
                  <a:lnTo>
                    <a:pt x="5859" y="6680"/>
                  </a:lnTo>
                  <a:cubicBezTo>
                    <a:pt x="6049" y="7950"/>
                    <a:pt x="6182" y="8671"/>
                    <a:pt x="5727" y="9524"/>
                  </a:cubicBezTo>
                  <a:cubicBezTo>
                    <a:pt x="5253" y="10482"/>
                    <a:pt x="4333" y="10961"/>
                    <a:pt x="3413" y="10961"/>
                  </a:cubicBezTo>
                  <a:cubicBezTo>
                    <a:pt x="2494" y="10961"/>
                    <a:pt x="1574" y="10482"/>
                    <a:pt x="1100" y="9524"/>
                  </a:cubicBezTo>
                  <a:cubicBezTo>
                    <a:pt x="626" y="8652"/>
                    <a:pt x="797" y="7875"/>
                    <a:pt x="986" y="6680"/>
                  </a:cubicBezTo>
                  <a:close/>
                  <a:moveTo>
                    <a:pt x="10545" y="1"/>
                  </a:moveTo>
                  <a:cubicBezTo>
                    <a:pt x="10434" y="1"/>
                    <a:pt x="10325" y="72"/>
                    <a:pt x="10334" y="214"/>
                  </a:cubicBezTo>
                  <a:lnTo>
                    <a:pt x="10334" y="5694"/>
                  </a:lnTo>
                  <a:cubicBezTo>
                    <a:pt x="10334" y="6320"/>
                    <a:pt x="9822" y="6813"/>
                    <a:pt x="9216" y="6813"/>
                  </a:cubicBezTo>
                  <a:cubicBezTo>
                    <a:pt x="8590" y="6813"/>
                    <a:pt x="8097" y="6320"/>
                    <a:pt x="8097" y="5694"/>
                  </a:cubicBezTo>
                  <a:lnTo>
                    <a:pt x="8097" y="2452"/>
                  </a:lnTo>
                  <a:cubicBezTo>
                    <a:pt x="8097" y="1086"/>
                    <a:pt x="6997" y="6"/>
                    <a:pt x="5651" y="6"/>
                  </a:cubicBezTo>
                  <a:cubicBezTo>
                    <a:pt x="4286" y="6"/>
                    <a:pt x="3205" y="1086"/>
                    <a:pt x="3186" y="2452"/>
                  </a:cubicBezTo>
                  <a:lnTo>
                    <a:pt x="3186" y="2945"/>
                  </a:lnTo>
                  <a:cubicBezTo>
                    <a:pt x="1934" y="2945"/>
                    <a:pt x="873" y="3893"/>
                    <a:pt x="740" y="5144"/>
                  </a:cubicBezTo>
                  <a:cubicBezTo>
                    <a:pt x="512" y="7419"/>
                    <a:pt x="0" y="8424"/>
                    <a:pt x="721" y="9752"/>
                  </a:cubicBezTo>
                  <a:cubicBezTo>
                    <a:pt x="1280" y="10861"/>
                    <a:pt x="2352" y="11416"/>
                    <a:pt x="3421" y="11416"/>
                  </a:cubicBezTo>
                  <a:cubicBezTo>
                    <a:pt x="4489" y="11416"/>
                    <a:pt x="5556" y="10861"/>
                    <a:pt x="6106" y="9752"/>
                  </a:cubicBezTo>
                  <a:cubicBezTo>
                    <a:pt x="6826" y="8443"/>
                    <a:pt x="6352" y="7419"/>
                    <a:pt x="6087" y="5144"/>
                  </a:cubicBezTo>
                  <a:cubicBezTo>
                    <a:pt x="5954" y="3893"/>
                    <a:pt x="4892" y="2945"/>
                    <a:pt x="3641" y="2945"/>
                  </a:cubicBezTo>
                  <a:lnTo>
                    <a:pt x="3641" y="2452"/>
                  </a:lnTo>
                  <a:cubicBezTo>
                    <a:pt x="3679" y="1371"/>
                    <a:pt x="4570" y="518"/>
                    <a:pt x="5651" y="518"/>
                  </a:cubicBezTo>
                  <a:cubicBezTo>
                    <a:pt x="6732" y="518"/>
                    <a:pt x="7623" y="1371"/>
                    <a:pt x="7661" y="2452"/>
                  </a:cubicBezTo>
                  <a:lnTo>
                    <a:pt x="7661" y="5694"/>
                  </a:lnTo>
                  <a:cubicBezTo>
                    <a:pt x="7642" y="6566"/>
                    <a:pt x="8343" y="7268"/>
                    <a:pt x="9216" y="7268"/>
                  </a:cubicBezTo>
                  <a:cubicBezTo>
                    <a:pt x="10069" y="7268"/>
                    <a:pt x="10770" y="6566"/>
                    <a:pt x="10770" y="5694"/>
                  </a:cubicBezTo>
                  <a:lnTo>
                    <a:pt x="10770" y="214"/>
                  </a:lnTo>
                  <a:cubicBezTo>
                    <a:pt x="10770" y="72"/>
                    <a:pt x="10657" y="1"/>
                    <a:pt x="10545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38"/>
            <p:cNvSpPr/>
            <p:nvPr/>
          </p:nvSpPr>
          <p:spPr>
            <a:xfrm>
              <a:off x="1986813" y="2510425"/>
              <a:ext cx="49900" cy="44075"/>
            </a:xfrm>
            <a:custGeom>
              <a:avLst/>
              <a:gdLst/>
              <a:ahLst/>
              <a:cxnLst/>
              <a:rect l="l" t="t" r="r" b="b"/>
              <a:pathLst>
                <a:path w="1996" h="1763" extrusionOk="0">
                  <a:moveTo>
                    <a:pt x="1702" y="0"/>
                  </a:moveTo>
                  <a:cubicBezTo>
                    <a:pt x="1616" y="0"/>
                    <a:pt x="1530" y="47"/>
                    <a:pt x="1495" y="161"/>
                  </a:cubicBezTo>
                  <a:cubicBezTo>
                    <a:pt x="1476" y="255"/>
                    <a:pt x="1438" y="331"/>
                    <a:pt x="1400" y="407"/>
                  </a:cubicBezTo>
                  <a:cubicBezTo>
                    <a:pt x="1154" y="862"/>
                    <a:pt x="756" y="1184"/>
                    <a:pt x="263" y="1317"/>
                  </a:cubicBezTo>
                  <a:cubicBezTo>
                    <a:pt x="1" y="1387"/>
                    <a:pt x="60" y="1762"/>
                    <a:pt x="308" y="1762"/>
                  </a:cubicBezTo>
                  <a:cubicBezTo>
                    <a:pt x="329" y="1762"/>
                    <a:pt x="352" y="1759"/>
                    <a:pt x="376" y="1753"/>
                  </a:cubicBezTo>
                  <a:cubicBezTo>
                    <a:pt x="1078" y="1545"/>
                    <a:pt x="1666" y="1014"/>
                    <a:pt x="1912" y="312"/>
                  </a:cubicBezTo>
                  <a:cubicBezTo>
                    <a:pt x="1996" y="134"/>
                    <a:pt x="1848" y="0"/>
                    <a:pt x="1702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2" name="Google Shape;4322;p38"/>
          <p:cNvGrpSpPr/>
          <p:nvPr/>
        </p:nvGrpSpPr>
        <p:grpSpPr>
          <a:xfrm>
            <a:off x="784560" y="1451991"/>
            <a:ext cx="578325" cy="487500"/>
            <a:chOff x="1665363" y="1706700"/>
            <a:chExt cx="578325" cy="487500"/>
          </a:xfrm>
        </p:grpSpPr>
        <p:sp>
          <p:nvSpPr>
            <p:cNvPr id="4323" name="Google Shape;4323;p38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38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5" name="Google Shape;4325;p38"/>
          <p:cNvGrpSpPr/>
          <p:nvPr/>
        </p:nvGrpSpPr>
        <p:grpSpPr>
          <a:xfrm>
            <a:off x="784560" y="2232448"/>
            <a:ext cx="578325" cy="487500"/>
            <a:chOff x="1665363" y="1706700"/>
            <a:chExt cx="578325" cy="487500"/>
          </a:xfrm>
        </p:grpSpPr>
        <p:sp>
          <p:nvSpPr>
            <p:cNvPr id="4326" name="Google Shape;4326;p38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38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8" name="Google Shape;4328;p38"/>
          <p:cNvGrpSpPr/>
          <p:nvPr/>
        </p:nvGrpSpPr>
        <p:grpSpPr>
          <a:xfrm>
            <a:off x="784560" y="3015007"/>
            <a:ext cx="578325" cy="487500"/>
            <a:chOff x="1665363" y="1706700"/>
            <a:chExt cx="578325" cy="487500"/>
          </a:xfrm>
        </p:grpSpPr>
        <p:sp>
          <p:nvSpPr>
            <p:cNvPr id="4329" name="Google Shape;4329;p38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38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1" name="Google Shape;4331;p38"/>
          <p:cNvGrpSpPr/>
          <p:nvPr/>
        </p:nvGrpSpPr>
        <p:grpSpPr>
          <a:xfrm>
            <a:off x="784560" y="3801300"/>
            <a:ext cx="578325" cy="487500"/>
            <a:chOff x="1665363" y="1706700"/>
            <a:chExt cx="578325" cy="487500"/>
          </a:xfrm>
        </p:grpSpPr>
        <p:sp>
          <p:nvSpPr>
            <p:cNvPr id="4332" name="Google Shape;4332;p38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38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34" name="Google Shape;4334;p38"/>
          <p:cNvSpPr txBox="1"/>
          <p:nvPr/>
        </p:nvSpPr>
        <p:spPr>
          <a:xfrm>
            <a:off x="3611350" y="2241544"/>
            <a:ext cx="47481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Saturn is a gas giant and has rings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35" name="Google Shape;4335;p38"/>
          <p:cNvSpPr txBox="1"/>
          <p:nvPr/>
        </p:nvSpPr>
        <p:spPr>
          <a:xfrm>
            <a:off x="1561075" y="2238898"/>
            <a:ext cx="13917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36" name="Google Shape;4336;p38"/>
          <p:cNvSpPr txBox="1"/>
          <p:nvPr/>
        </p:nvSpPr>
        <p:spPr>
          <a:xfrm>
            <a:off x="3611350" y="3024647"/>
            <a:ext cx="47481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Mercury is the closest planet to the Sun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37" name="Google Shape;4337;p38"/>
          <p:cNvSpPr txBox="1"/>
          <p:nvPr/>
        </p:nvSpPr>
        <p:spPr>
          <a:xfrm>
            <a:off x="1561075" y="3021457"/>
            <a:ext cx="13917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38" name="Google Shape;4338;p38"/>
          <p:cNvSpPr txBox="1"/>
          <p:nvPr/>
        </p:nvSpPr>
        <p:spPr>
          <a:xfrm>
            <a:off x="3611350" y="3807750"/>
            <a:ext cx="47481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Despite being red, Mars is a cold place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39" name="Google Shape;4339;p38"/>
          <p:cNvSpPr txBox="1"/>
          <p:nvPr/>
        </p:nvSpPr>
        <p:spPr>
          <a:xfrm>
            <a:off x="1561075" y="3807750"/>
            <a:ext cx="13917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4340" name="Google Shape;4340;p38"/>
          <p:cNvCxnSpPr>
            <a:stCxn id="4289" idx="3"/>
            <a:endCxn id="4288" idx="1"/>
          </p:cNvCxnSpPr>
          <p:nvPr/>
        </p:nvCxnSpPr>
        <p:spPr>
          <a:xfrm>
            <a:off x="2952775" y="1695741"/>
            <a:ext cx="658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341" name="Google Shape;4341;p38"/>
          <p:cNvCxnSpPr>
            <a:stCxn id="4335" idx="3"/>
            <a:endCxn id="4334" idx="1"/>
          </p:cNvCxnSpPr>
          <p:nvPr/>
        </p:nvCxnSpPr>
        <p:spPr>
          <a:xfrm>
            <a:off x="2952775" y="2476198"/>
            <a:ext cx="658500" cy="27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342" name="Google Shape;4342;p38"/>
          <p:cNvCxnSpPr>
            <a:stCxn id="4337" idx="3"/>
            <a:endCxn id="4336" idx="1"/>
          </p:cNvCxnSpPr>
          <p:nvPr/>
        </p:nvCxnSpPr>
        <p:spPr>
          <a:xfrm>
            <a:off x="2952775" y="3258757"/>
            <a:ext cx="658500" cy="33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4343" name="Google Shape;4343;p38"/>
          <p:cNvCxnSpPr>
            <a:stCxn id="4339" idx="3"/>
            <a:endCxn id="4338" idx="1"/>
          </p:cNvCxnSpPr>
          <p:nvPr/>
        </p:nvCxnSpPr>
        <p:spPr>
          <a:xfrm>
            <a:off x="2952775" y="4045050"/>
            <a:ext cx="6585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8" name="Google Shape;4348;p39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349" name="Google Shape;4349;p39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50" name="Google Shape;4350;p39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51" name="Google Shape;4351;p39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352" name="Google Shape;4352;p39"/>
          <p:cNvGrpSpPr/>
          <p:nvPr/>
        </p:nvGrpSpPr>
        <p:grpSpPr>
          <a:xfrm>
            <a:off x="929860" y="1585180"/>
            <a:ext cx="377566" cy="365765"/>
            <a:chOff x="2473563" y="2292925"/>
            <a:chExt cx="288725" cy="285175"/>
          </a:xfrm>
        </p:grpSpPr>
        <p:sp>
          <p:nvSpPr>
            <p:cNvPr id="4353" name="Google Shape;4353;p39"/>
            <p:cNvSpPr/>
            <p:nvPr/>
          </p:nvSpPr>
          <p:spPr>
            <a:xfrm>
              <a:off x="2502963" y="2320550"/>
              <a:ext cx="229450" cy="229450"/>
            </a:xfrm>
            <a:custGeom>
              <a:avLst/>
              <a:gdLst/>
              <a:ahLst/>
              <a:cxnLst/>
              <a:rect l="l" t="t" r="r" b="b"/>
              <a:pathLst>
                <a:path w="9178" h="9178" extrusionOk="0">
                  <a:moveTo>
                    <a:pt x="0" y="0"/>
                  </a:moveTo>
                  <a:lnTo>
                    <a:pt x="0" y="9178"/>
                  </a:lnTo>
                  <a:lnTo>
                    <a:pt x="9178" y="9178"/>
                  </a:lnTo>
                  <a:lnTo>
                    <a:pt x="9178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39"/>
            <p:cNvSpPr/>
            <p:nvPr/>
          </p:nvSpPr>
          <p:spPr>
            <a:xfrm>
              <a:off x="2539938" y="2357525"/>
              <a:ext cx="155975" cy="116625"/>
            </a:xfrm>
            <a:custGeom>
              <a:avLst/>
              <a:gdLst/>
              <a:ahLst/>
              <a:cxnLst/>
              <a:rect l="l" t="t" r="r" b="b"/>
              <a:pathLst>
                <a:path w="6239" h="4665" extrusionOk="0">
                  <a:moveTo>
                    <a:pt x="0" y="0"/>
                  </a:moveTo>
                  <a:lnTo>
                    <a:pt x="0" y="3546"/>
                  </a:lnTo>
                  <a:lnTo>
                    <a:pt x="3167" y="4665"/>
                  </a:lnTo>
                  <a:lnTo>
                    <a:pt x="6239" y="3546"/>
                  </a:lnTo>
                  <a:lnTo>
                    <a:pt x="6239" y="0"/>
                  </a:ln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39"/>
            <p:cNvSpPr/>
            <p:nvPr/>
          </p:nvSpPr>
          <p:spPr>
            <a:xfrm>
              <a:off x="2538988" y="2407775"/>
              <a:ext cx="155975" cy="106200"/>
            </a:xfrm>
            <a:custGeom>
              <a:avLst/>
              <a:gdLst/>
              <a:ahLst/>
              <a:cxnLst/>
              <a:rect l="l" t="t" r="r" b="b"/>
              <a:pathLst>
                <a:path w="6239" h="4248" extrusionOk="0">
                  <a:moveTo>
                    <a:pt x="1574" y="0"/>
                  </a:moveTo>
                  <a:lnTo>
                    <a:pt x="0" y="1574"/>
                  </a:lnTo>
                  <a:lnTo>
                    <a:pt x="0" y="4248"/>
                  </a:lnTo>
                  <a:lnTo>
                    <a:pt x="6239" y="4248"/>
                  </a:lnTo>
                  <a:lnTo>
                    <a:pt x="6239" y="1574"/>
                  </a:lnTo>
                  <a:lnTo>
                    <a:pt x="5120" y="436"/>
                  </a:lnTo>
                  <a:lnTo>
                    <a:pt x="3584" y="2010"/>
                  </a:lnTo>
                  <a:lnTo>
                    <a:pt x="1574" y="0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39"/>
            <p:cNvSpPr/>
            <p:nvPr/>
          </p:nvSpPr>
          <p:spPr>
            <a:xfrm>
              <a:off x="2618138" y="2390700"/>
              <a:ext cx="26100" cy="22400"/>
            </a:xfrm>
            <a:custGeom>
              <a:avLst/>
              <a:gdLst/>
              <a:ahLst/>
              <a:cxnLst/>
              <a:rect l="l" t="t" r="r" b="b"/>
              <a:pathLst>
                <a:path w="1044" h="896" extrusionOk="0">
                  <a:moveTo>
                    <a:pt x="456" y="1"/>
                  </a:moveTo>
                  <a:cubicBezTo>
                    <a:pt x="209" y="1"/>
                    <a:pt x="1" y="209"/>
                    <a:pt x="1" y="456"/>
                  </a:cubicBezTo>
                  <a:cubicBezTo>
                    <a:pt x="1" y="722"/>
                    <a:pt x="213" y="895"/>
                    <a:pt x="439" y="895"/>
                  </a:cubicBezTo>
                  <a:cubicBezTo>
                    <a:pt x="551" y="895"/>
                    <a:pt x="665" y="853"/>
                    <a:pt x="759" y="759"/>
                  </a:cubicBezTo>
                  <a:cubicBezTo>
                    <a:pt x="1044" y="494"/>
                    <a:pt x="835" y="1"/>
                    <a:pt x="456" y="1"/>
                  </a:cubicBez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39"/>
            <p:cNvSpPr/>
            <p:nvPr/>
          </p:nvSpPr>
          <p:spPr>
            <a:xfrm>
              <a:off x="2566013" y="2474600"/>
              <a:ext cx="12825" cy="11050"/>
            </a:xfrm>
            <a:custGeom>
              <a:avLst/>
              <a:gdLst/>
              <a:ahLst/>
              <a:cxnLst/>
              <a:rect l="l" t="t" r="r" b="b"/>
              <a:pathLst>
                <a:path w="513" h="442" extrusionOk="0">
                  <a:moveTo>
                    <a:pt x="285" y="1"/>
                  </a:moveTo>
                  <a:cubicBezTo>
                    <a:pt x="95" y="1"/>
                    <a:pt x="0" y="228"/>
                    <a:pt x="133" y="380"/>
                  </a:cubicBezTo>
                  <a:cubicBezTo>
                    <a:pt x="176" y="423"/>
                    <a:pt x="230" y="442"/>
                    <a:pt x="284" y="442"/>
                  </a:cubicBezTo>
                  <a:cubicBezTo>
                    <a:pt x="399" y="442"/>
                    <a:pt x="512" y="357"/>
                    <a:pt x="512" y="228"/>
                  </a:cubicBezTo>
                  <a:cubicBezTo>
                    <a:pt x="512" y="96"/>
                    <a:pt x="417" y="1"/>
                    <a:pt x="285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39"/>
            <p:cNvSpPr/>
            <p:nvPr/>
          </p:nvSpPr>
          <p:spPr>
            <a:xfrm>
              <a:off x="2473563" y="2292925"/>
              <a:ext cx="288725" cy="285175"/>
            </a:xfrm>
            <a:custGeom>
              <a:avLst/>
              <a:gdLst/>
              <a:ahLst/>
              <a:cxnLst/>
              <a:rect l="l" t="t" r="r" b="b"/>
              <a:pathLst>
                <a:path w="11549" h="11407" extrusionOk="0">
                  <a:moveTo>
                    <a:pt x="10145" y="1333"/>
                  </a:moveTo>
                  <a:lnTo>
                    <a:pt x="10145" y="10074"/>
                  </a:lnTo>
                  <a:lnTo>
                    <a:pt x="1404" y="10074"/>
                  </a:lnTo>
                  <a:lnTo>
                    <a:pt x="1404" y="1333"/>
                  </a:lnTo>
                  <a:close/>
                  <a:moveTo>
                    <a:pt x="1179" y="1"/>
                  </a:moveTo>
                  <a:cubicBezTo>
                    <a:pt x="1067" y="1"/>
                    <a:pt x="958" y="72"/>
                    <a:pt x="968" y="214"/>
                  </a:cubicBezTo>
                  <a:lnTo>
                    <a:pt x="968" y="897"/>
                  </a:lnTo>
                  <a:lnTo>
                    <a:pt x="285" y="897"/>
                  </a:lnTo>
                  <a:cubicBezTo>
                    <a:pt x="1" y="897"/>
                    <a:pt x="1" y="1333"/>
                    <a:pt x="285" y="1333"/>
                  </a:cubicBezTo>
                  <a:lnTo>
                    <a:pt x="968" y="1333"/>
                  </a:lnTo>
                  <a:lnTo>
                    <a:pt x="968" y="10074"/>
                  </a:lnTo>
                  <a:lnTo>
                    <a:pt x="285" y="10074"/>
                  </a:lnTo>
                  <a:cubicBezTo>
                    <a:pt x="1" y="10074"/>
                    <a:pt x="1" y="10510"/>
                    <a:pt x="285" y="10510"/>
                  </a:cubicBezTo>
                  <a:lnTo>
                    <a:pt x="968" y="10510"/>
                  </a:lnTo>
                  <a:lnTo>
                    <a:pt x="968" y="11193"/>
                  </a:lnTo>
                  <a:cubicBezTo>
                    <a:pt x="968" y="11335"/>
                    <a:pt x="1077" y="11406"/>
                    <a:pt x="1186" y="11406"/>
                  </a:cubicBezTo>
                  <a:cubicBezTo>
                    <a:pt x="1295" y="11406"/>
                    <a:pt x="1404" y="11335"/>
                    <a:pt x="1404" y="11193"/>
                  </a:cubicBezTo>
                  <a:lnTo>
                    <a:pt x="1404" y="10510"/>
                  </a:lnTo>
                  <a:lnTo>
                    <a:pt x="10145" y="10510"/>
                  </a:lnTo>
                  <a:lnTo>
                    <a:pt x="10145" y="11193"/>
                  </a:lnTo>
                  <a:cubicBezTo>
                    <a:pt x="10145" y="11335"/>
                    <a:pt x="10254" y="11406"/>
                    <a:pt x="10363" y="11406"/>
                  </a:cubicBezTo>
                  <a:cubicBezTo>
                    <a:pt x="10472" y="11406"/>
                    <a:pt x="10581" y="11335"/>
                    <a:pt x="10581" y="11193"/>
                  </a:cubicBezTo>
                  <a:lnTo>
                    <a:pt x="10581" y="10510"/>
                  </a:lnTo>
                  <a:lnTo>
                    <a:pt x="11264" y="10510"/>
                  </a:lnTo>
                  <a:cubicBezTo>
                    <a:pt x="11548" y="10510"/>
                    <a:pt x="11548" y="10074"/>
                    <a:pt x="11264" y="10074"/>
                  </a:cubicBezTo>
                  <a:lnTo>
                    <a:pt x="10581" y="10074"/>
                  </a:lnTo>
                  <a:lnTo>
                    <a:pt x="10581" y="1333"/>
                  </a:lnTo>
                  <a:lnTo>
                    <a:pt x="11264" y="1333"/>
                  </a:lnTo>
                  <a:cubicBezTo>
                    <a:pt x="11542" y="1333"/>
                    <a:pt x="11548" y="896"/>
                    <a:pt x="11281" y="896"/>
                  </a:cubicBezTo>
                  <a:cubicBezTo>
                    <a:pt x="11275" y="896"/>
                    <a:pt x="11270" y="896"/>
                    <a:pt x="11264" y="897"/>
                  </a:cubicBezTo>
                  <a:lnTo>
                    <a:pt x="10581" y="897"/>
                  </a:lnTo>
                  <a:lnTo>
                    <a:pt x="10581" y="214"/>
                  </a:lnTo>
                  <a:cubicBezTo>
                    <a:pt x="10581" y="72"/>
                    <a:pt x="10472" y="1"/>
                    <a:pt x="10363" y="1"/>
                  </a:cubicBezTo>
                  <a:cubicBezTo>
                    <a:pt x="10254" y="1"/>
                    <a:pt x="10145" y="72"/>
                    <a:pt x="10145" y="214"/>
                  </a:cubicBezTo>
                  <a:lnTo>
                    <a:pt x="10145" y="897"/>
                  </a:lnTo>
                  <a:lnTo>
                    <a:pt x="1404" y="897"/>
                  </a:lnTo>
                  <a:lnTo>
                    <a:pt x="1404" y="214"/>
                  </a:lnTo>
                  <a:cubicBezTo>
                    <a:pt x="1404" y="72"/>
                    <a:pt x="1290" y="1"/>
                    <a:pt x="117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39"/>
            <p:cNvSpPr/>
            <p:nvPr/>
          </p:nvSpPr>
          <p:spPr>
            <a:xfrm>
              <a:off x="2534238" y="2351825"/>
              <a:ext cx="167375" cy="167375"/>
            </a:xfrm>
            <a:custGeom>
              <a:avLst/>
              <a:gdLst/>
              <a:ahLst/>
              <a:cxnLst/>
              <a:rect l="l" t="t" r="r" b="b"/>
              <a:pathLst>
                <a:path w="6695" h="6695" extrusionOk="0">
                  <a:moveTo>
                    <a:pt x="6239" y="456"/>
                  </a:moveTo>
                  <a:lnTo>
                    <a:pt x="6239" y="3262"/>
                  </a:lnTo>
                  <a:lnTo>
                    <a:pt x="5519" y="2523"/>
                  </a:lnTo>
                  <a:cubicBezTo>
                    <a:pt x="5471" y="2475"/>
                    <a:pt x="5409" y="2452"/>
                    <a:pt x="5350" y="2452"/>
                  </a:cubicBezTo>
                  <a:cubicBezTo>
                    <a:pt x="5291" y="2452"/>
                    <a:pt x="5234" y="2475"/>
                    <a:pt x="5196" y="2523"/>
                  </a:cubicBezTo>
                  <a:lnTo>
                    <a:pt x="3812" y="3926"/>
                  </a:lnTo>
                  <a:lnTo>
                    <a:pt x="1954" y="2068"/>
                  </a:lnTo>
                  <a:cubicBezTo>
                    <a:pt x="1916" y="2030"/>
                    <a:pt x="1859" y="2011"/>
                    <a:pt x="1802" y="2011"/>
                  </a:cubicBezTo>
                  <a:cubicBezTo>
                    <a:pt x="1745" y="2011"/>
                    <a:pt x="1688" y="2030"/>
                    <a:pt x="1650" y="2068"/>
                  </a:cubicBezTo>
                  <a:lnTo>
                    <a:pt x="456" y="3262"/>
                  </a:lnTo>
                  <a:lnTo>
                    <a:pt x="456" y="456"/>
                  </a:lnTo>
                  <a:close/>
                  <a:moveTo>
                    <a:pt x="5348" y="2997"/>
                  </a:moveTo>
                  <a:lnTo>
                    <a:pt x="6239" y="3888"/>
                  </a:lnTo>
                  <a:lnTo>
                    <a:pt x="6239" y="4912"/>
                  </a:lnTo>
                  <a:lnTo>
                    <a:pt x="4779" y="4912"/>
                  </a:lnTo>
                  <a:lnTo>
                    <a:pt x="4115" y="4248"/>
                  </a:lnTo>
                  <a:lnTo>
                    <a:pt x="5348" y="2997"/>
                  </a:lnTo>
                  <a:close/>
                  <a:moveTo>
                    <a:pt x="1783" y="2542"/>
                  </a:moveTo>
                  <a:lnTo>
                    <a:pt x="4153" y="4912"/>
                  </a:lnTo>
                  <a:lnTo>
                    <a:pt x="2466" y="4912"/>
                  </a:lnTo>
                  <a:cubicBezTo>
                    <a:pt x="2162" y="4912"/>
                    <a:pt x="2162" y="5367"/>
                    <a:pt x="2466" y="5367"/>
                  </a:cubicBezTo>
                  <a:lnTo>
                    <a:pt x="6258" y="5367"/>
                  </a:lnTo>
                  <a:lnTo>
                    <a:pt x="6258" y="6258"/>
                  </a:lnTo>
                  <a:lnTo>
                    <a:pt x="456" y="6258"/>
                  </a:lnTo>
                  <a:lnTo>
                    <a:pt x="456" y="5348"/>
                  </a:lnTo>
                  <a:lnTo>
                    <a:pt x="664" y="5348"/>
                  </a:lnTo>
                  <a:cubicBezTo>
                    <a:pt x="968" y="5348"/>
                    <a:pt x="968" y="4912"/>
                    <a:pt x="664" y="4912"/>
                  </a:cubicBezTo>
                  <a:lnTo>
                    <a:pt x="456" y="4912"/>
                  </a:lnTo>
                  <a:lnTo>
                    <a:pt x="456" y="3888"/>
                  </a:lnTo>
                  <a:lnTo>
                    <a:pt x="1783" y="2542"/>
                  </a:lnTo>
                  <a:close/>
                  <a:moveTo>
                    <a:pt x="228" y="1"/>
                  </a:moveTo>
                  <a:cubicBezTo>
                    <a:pt x="96" y="1"/>
                    <a:pt x="1" y="96"/>
                    <a:pt x="1" y="228"/>
                  </a:cubicBezTo>
                  <a:lnTo>
                    <a:pt x="1" y="6467"/>
                  </a:lnTo>
                  <a:cubicBezTo>
                    <a:pt x="1" y="6580"/>
                    <a:pt x="96" y="6694"/>
                    <a:pt x="228" y="6694"/>
                  </a:cubicBezTo>
                  <a:lnTo>
                    <a:pt x="6467" y="6694"/>
                  </a:lnTo>
                  <a:cubicBezTo>
                    <a:pt x="6580" y="6694"/>
                    <a:pt x="6694" y="6580"/>
                    <a:pt x="6694" y="6467"/>
                  </a:cubicBezTo>
                  <a:lnTo>
                    <a:pt x="6694" y="228"/>
                  </a:lnTo>
                  <a:cubicBezTo>
                    <a:pt x="6694" y="96"/>
                    <a:pt x="6580" y="1"/>
                    <a:pt x="6467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39"/>
            <p:cNvSpPr/>
            <p:nvPr/>
          </p:nvSpPr>
          <p:spPr>
            <a:xfrm>
              <a:off x="2612463" y="2385300"/>
              <a:ext cx="39375" cy="33400"/>
            </a:xfrm>
            <a:custGeom>
              <a:avLst/>
              <a:gdLst/>
              <a:ahLst/>
              <a:cxnLst/>
              <a:rect l="l" t="t" r="r" b="b"/>
              <a:pathLst>
                <a:path w="1575" h="1336" extrusionOk="0">
                  <a:moveTo>
                    <a:pt x="683" y="444"/>
                  </a:moveTo>
                  <a:cubicBezTo>
                    <a:pt x="873" y="444"/>
                    <a:pt x="967" y="691"/>
                    <a:pt x="835" y="823"/>
                  </a:cubicBezTo>
                  <a:cubicBezTo>
                    <a:pt x="786" y="872"/>
                    <a:pt x="729" y="894"/>
                    <a:pt x="674" y="894"/>
                  </a:cubicBezTo>
                  <a:cubicBezTo>
                    <a:pt x="560" y="894"/>
                    <a:pt x="455" y="800"/>
                    <a:pt x="455" y="672"/>
                  </a:cubicBezTo>
                  <a:cubicBezTo>
                    <a:pt x="455" y="539"/>
                    <a:pt x="550" y="444"/>
                    <a:pt x="683" y="444"/>
                  </a:cubicBezTo>
                  <a:close/>
                  <a:moveTo>
                    <a:pt x="669" y="0"/>
                  </a:moveTo>
                  <a:cubicBezTo>
                    <a:pt x="328" y="0"/>
                    <a:pt x="0" y="263"/>
                    <a:pt x="0" y="672"/>
                  </a:cubicBezTo>
                  <a:cubicBezTo>
                    <a:pt x="0" y="1032"/>
                    <a:pt x="304" y="1335"/>
                    <a:pt x="683" y="1335"/>
                  </a:cubicBezTo>
                  <a:cubicBezTo>
                    <a:pt x="1271" y="1335"/>
                    <a:pt x="1574" y="615"/>
                    <a:pt x="1138" y="198"/>
                  </a:cubicBezTo>
                  <a:cubicBezTo>
                    <a:pt x="1002" y="62"/>
                    <a:pt x="834" y="0"/>
                    <a:pt x="669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1" name="Google Shape;4361;p39"/>
          <p:cNvGrpSpPr/>
          <p:nvPr/>
        </p:nvGrpSpPr>
        <p:grpSpPr>
          <a:xfrm>
            <a:off x="4950209" y="1585186"/>
            <a:ext cx="298393" cy="365763"/>
            <a:chOff x="3578063" y="2293050"/>
            <a:chExt cx="283025" cy="345125"/>
          </a:xfrm>
        </p:grpSpPr>
        <p:sp>
          <p:nvSpPr>
            <p:cNvPr id="4362" name="Google Shape;4362;p39"/>
            <p:cNvSpPr/>
            <p:nvPr/>
          </p:nvSpPr>
          <p:spPr>
            <a:xfrm>
              <a:off x="3638288" y="2299700"/>
              <a:ext cx="162125" cy="237500"/>
            </a:xfrm>
            <a:custGeom>
              <a:avLst/>
              <a:gdLst/>
              <a:ahLst/>
              <a:cxnLst/>
              <a:rect l="l" t="t" r="r" b="b"/>
              <a:pathLst>
                <a:path w="6485" h="9500" extrusionOk="0">
                  <a:moveTo>
                    <a:pt x="0" y="0"/>
                  </a:moveTo>
                  <a:lnTo>
                    <a:pt x="0" y="2313"/>
                  </a:lnTo>
                  <a:cubicBezTo>
                    <a:pt x="0" y="3584"/>
                    <a:pt x="417" y="4816"/>
                    <a:pt x="1176" y="5821"/>
                  </a:cubicBezTo>
                  <a:cubicBezTo>
                    <a:pt x="1441" y="6162"/>
                    <a:pt x="1745" y="6485"/>
                    <a:pt x="2067" y="6769"/>
                  </a:cubicBezTo>
                  <a:cubicBezTo>
                    <a:pt x="2313" y="6978"/>
                    <a:pt x="2446" y="7281"/>
                    <a:pt x="2427" y="7604"/>
                  </a:cubicBezTo>
                  <a:lnTo>
                    <a:pt x="2427" y="9500"/>
                  </a:lnTo>
                  <a:lnTo>
                    <a:pt x="4058" y="9500"/>
                  </a:lnTo>
                  <a:lnTo>
                    <a:pt x="4058" y="7604"/>
                  </a:lnTo>
                  <a:cubicBezTo>
                    <a:pt x="4039" y="7281"/>
                    <a:pt x="4172" y="6978"/>
                    <a:pt x="4418" y="6769"/>
                  </a:cubicBezTo>
                  <a:cubicBezTo>
                    <a:pt x="5726" y="5651"/>
                    <a:pt x="6485" y="4020"/>
                    <a:pt x="6485" y="2313"/>
                  </a:cubicBezTo>
                  <a:lnTo>
                    <a:pt x="6485" y="0"/>
                  </a:ln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39"/>
            <p:cNvSpPr/>
            <p:nvPr/>
          </p:nvSpPr>
          <p:spPr>
            <a:xfrm>
              <a:off x="3638288" y="2536700"/>
              <a:ext cx="162125" cy="94375"/>
            </a:xfrm>
            <a:custGeom>
              <a:avLst/>
              <a:gdLst/>
              <a:ahLst/>
              <a:cxnLst/>
              <a:rect l="l" t="t" r="r" b="b"/>
              <a:pathLst>
                <a:path w="6485" h="3775" extrusionOk="0">
                  <a:moveTo>
                    <a:pt x="1631" y="1"/>
                  </a:moveTo>
                  <a:cubicBezTo>
                    <a:pt x="1327" y="1"/>
                    <a:pt x="1081" y="247"/>
                    <a:pt x="1081" y="551"/>
                  </a:cubicBezTo>
                  <a:lnTo>
                    <a:pt x="1081" y="2712"/>
                  </a:lnTo>
                  <a:lnTo>
                    <a:pt x="550" y="2712"/>
                  </a:lnTo>
                  <a:cubicBezTo>
                    <a:pt x="539" y="2712"/>
                    <a:pt x="528" y="2711"/>
                    <a:pt x="517" y="2711"/>
                  </a:cubicBezTo>
                  <a:cubicBezTo>
                    <a:pt x="229" y="2711"/>
                    <a:pt x="0" y="2951"/>
                    <a:pt x="0" y="3243"/>
                  </a:cubicBezTo>
                  <a:lnTo>
                    <a:pt x="0" y="3774"/>
                  </a:lnTo>
                  <a:lnTo>
                    <a:pt x="6485" y="3774"/>
                  </a:lnTo>
                  <a:lnTo>
                    <a:pt x="6485" y="3243"/>
                  </a:lnTo>
                  <a:cubicBezTo>
                    <a:pt x="6485" y="2951"/>
                    <a:pt x="6256" y="2711"/>
                    <a:pt x="5968" y="2711"/>
                  </a:cubicBezTo>
                  <a:cubicBezTo>
                    <a:pt x="5957" y="2711"/>
                    <a:pt x="5946" y="2712"/>
                    <a:pt x="5935" y="2712"/>
                  </a:cubicBezTo>
                  <a:lnTo>
                    <a:pt x="5404" y="2712"/>
                  </a:lnTo>
                  <a:lnTo>
                    <a:pt x="5404" y="551"/>
                  </a:lnTo>
                  <a:cubicBezTo>
                    <a:pt x="5404" y="247"/>
                    <a:pt x="5158" y="1"/>
                    <a:pt x="4854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39"/>
            <p:cNvSpPr/>
            <p:nvPr/>
          </p:nvSpPr>
          <p:spPr>
            <a:xfrm>
              <a:off x="3685213" y="2333350"/>
              <a:ext cx="67325" cy="64025"/>
            </a:xfrm>
            <a:custGeom>
              <a:avLst/>
              <a:gdLst/>
              <a:ahLst/>
              <a:cxnLst/>
              <a:rect l="l" t="t" r="r" b="b"/>
              <a:pathLst>
                <a:path w="2693" h="2561" extrusionOk="0">
                  <a:moveTo>
                    <a:pt x="1347" y="0"/>
                  </a:moveTo>
                  <a:lnTo>
                    <a:pt x="929" y="835"/>
                  </a:lnTo>
                  <a:lnTo>
                    <a:pt x="0" y="967"/>
                  </a:lnTo>
                  <a:lnTo>
                    <a:pt x="683" y="1631"/>
                  </a:lnTo>
                  <a:lnTo>
                    <a:pt x="512" y="2560"/>
                  </a:lnTo>
                  <a:lnTo>
                    <a:pt x="512" y="2560"/>
                  </a:lnTo>
                  <a:lnTo>
                    <a:pt x="1347" y="2124"/>
                  </a:lnTo>
                  <a:lnTo>
                    <a:pt x="2181" y="2560"/>
                  </a:lnTo>
                  <a:lnTo>
                    <a:pt x="2029" y="1631"/>
                  </a:lnTo>
                  <a:lnTo>
                    <a:pt x="2693" y="967"/>
                  </a:lnTo>
                  <a:lnTo>
                    <a:pt x="1764" y="835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39"/>
            <p:cNvSpPr/>
            <p:nvPr/>
          </p:nvSpPr>
          <p:spPr>
            <a:xfrm>
              <a:off x="3685688" y="2556950"/>
              <a:ext cx="15650" cy="13450"/>
            </a:xfrm>
            <a:custGeom>
              <a:avLst/>
              <a:gdLst/>
              <a:ahLst/>
              <a:cxnLst/>
              <a:rect l="l" t="t" r="r" b="b"/>
              <a:pathLst>
                <a:path w="626" h="538" extrusionOk="0">
                  <a:moveTo>
                    <a:pt x="264" y="0"/>
                  </a:moveTo>
                  <a:cubicBezTo>
                    <a:pt x="128" y="0"/>
                    <a:pt x="0" y="106"/>
                    <a:pt x="0" y="272"/>
                  </a:cubicBezTo>
                  <a:cubicBezTo>
                    <a:pt x="0" y="423"/>
                    <a:pt x="114" y="537"/>
                    <a:pt x="266" y="537"/>
                  </a:cubicBezTo>
                  <a:cubicBezTo>
                    <a:pt x="512" y="537"/>
                    <a:pt x="626" y="253"/>
                    <a:pt x="455" y="82"/>
                  </a:cubicBezTo>
                  <a:cubicBezTo>
                    <a:pt x="399" y="26"/>
                    <a:pt x="331" y="0"/>
                    <a:pt x="26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39"/>
            <p:cNvSpPr/>
            <p:nvPr/>
          </p:nvSpPr>
          <p:spPr>
            <a:xfrm>
              <a:off x="3578063" y="2293050"/>
              <a:ext cx="283025" cy="345125"/>
            </a:xfrm>
            <a:custGeom>
              <a:avLst/>
              <a:gdLst/>
              <a:ahLst/>
              <a:cxnLst/>
              <a:rect l="l" t="t" r="r" b="b"/>
              <a:pathLst>
                <a:path w="11321" h="13805" extrusionOk="0">
                  <a:moveTo>
                    <a:pt x="2163" y="1081"/>
                  </a:moveTo>
                  <a:lnTo>
                    <a:pt x="2163" y="2579"/>
                  </a:lnTo>
                  <a:cubicBezTo>
                    <a:pt x="2144" y="3641"/>
                    <a:pt x="2428" y="4665"/>
                    <a:pt x="2940" y="5594"/>
                  </a:cubicBezTo>
                  <a:cubicBezTo>
                    <a:pt x="1480" y="4950"/>
                    <a:pt x="532" y="3489"/>
                    <a:pt x="532" y="1897"/>
                  </a:cubicBezTo>
                  <a:lnTo>
                    <a:pt x="532" y="1347"/>
                  </a:lnTo>
                  <a:cubicBezTo>
                    <a:pt x="532" y="1195"/>
                    <a:pt x="665" y="1081"/>
                    <a:pt x="797" y="1081"/>
                  </a:cubicBezTo>
                  <a:close/>
                  <a:moveTo>
                    <a:pt x="10506" y="1081"/>
                  </a:moveTo>
                  <a:cubicBezTo>
                    <a:pt x="10657" y="1081"/>
                    <a:pt x="10790" y="1195"/>
                    <a:pt x="10790" y="1347"/>
                  </a:cubicBezTo>
                  <a:lnTo>
                    <a:pt x="10790" y="1897"/>
                  </a:lnTo>
                  <a:cubicBezTo>
                    <a:pt x="10790" y="3489"/>
                    <a:pt x="9842" y="4950"/>
                    <a:pt x="8382" y="5594"/>
                  </a:cubicBezTo>
                  <a:cubicBezTo>
                    <a:pt x="8894" y="4665"/>
                    <a:pt x="9178" y="3641"/>
                    <a:pt x="9159" y="2579"/>
                  </a:cubicBezTo>
                  <a:lnTo>
                    <a:pt x="9159" y="1081"/>
                  </a:lnTo>
                  <a:close/>
                  <a:moveTo>
                    <a:pt x="8609" y="550"/>
                  </a:moveTo>
                  <a:lnTo>
                    <a:pt x="8609" y="2579"/>
                  </a:lnTo>
                  <a:cubicBezTo>
                    <a:pt x="8628" y="4229"/>
                    <a:pt x="7908" y="5784"/>
                    <a:pt x="6656" y="6846"/>
                  </a:cubicBezTo>
                  <a:cubicBezTo>
                    <a:pt x="6353" y="7092"/>
                    <a:pt x="6182" y="7471"/>
                    <a:pt x="6182" y="7870"/>
                  </a:cubicBezTo>
                  <a:lnTo>
                    <a:pt x="6182" y="9481"/>
                  </a:lnTo>
                  <a:lnTo>
                    <a:pt x="5121" y="9481"/>
                  </a:lnTo>
                  <a:lnTo>
                    <a:pt x="5121" y="7851"/>
                  </a:lnTo>
                  <a:cubicBezTo>
                    <a:pt x="5121" y="7452"/>
                    <a:pt x="4950" y="7073"/>
                    <a:pt x="4647" y="6827"/>
                  </a:cubicBezTo>
                  <a:cubicBezTo>
                    <a:pt x="4343" y="6542"/>
                    <a:pt x="4040" y="6239"/>
                    <a:pt x="3793" y="5917"/>
                  </a:cubicBezTo>
                  <a:cubicBezTo>
                    <a:pt x="3073" y="4950"/>
                    <a:pt x="2675" y="3774"/>
                    <a:pt x="2693" y="2560"/>
                  </a:cubicBezTo>
                  <a:lnTo>
                    <a:pt x="2693" y="550"/>
                  </a:lnTo>
                  <a:close/>
                  <a:moveTo>
                    <a:pt x="7263" y="10031"/>
                  </a:moveTo>
                  <a:cubicBezTo>
                    <a:pt x="7415" y="10031"/>
                    <a:pt x="7548" y="10145"/>
                    <a:pt x="7548" y="10297"/>
                  </a:cubicBezTo>
                  <a:lnTo>
                    <a:pt x="7548" y="12193"/>
                  </a:lnTo>
                  <a:lnTo>
                    <a:pt x="3774" y="12193"/>
                  </a:lnTo>
                  <a:lnTo>
                    <a:pt x="3774" y="10297"/>
                  </a:lnTo>
                  <a:cubicBezTo>
                    <a:pt x="3774" y="10145"/>
                    <a:pt x="3888" y="10031"/>
                    <a:pt x="4040" y="10031"/>
                  </a:cubicBezTo>
                  <a:close/>
                  <a:moveTo>
                    <a:pt x="8344" y="12724"/>
                  </a:moveTo>
                  <a:cubicBezTo>
                    <a:pt x="8496" y="12724"/>
                    <a:pt x="8609" y="12856"/>
                    <a:pt x="8609" y="12989"/>
                  </a:cubicBezTo>
                  <a:lnTo>
                    <a:pt x="8609" y="13274"/>
                  </a:lnTo>
                  <a:lnTo>
                    <a:pt x="2693" y="13274"/>
                  </a:lnTo>
                  <a:lnTo>
                    <a:pt x="2693" y="12989"/>
                  </a:lnTo>
                  <a:cubicBezTo>
                    <a:pt x="2693" y="12837"/>
                    <a:pt x="2807" y="12724"/>
                    <a:pt x="2959" y="12724"/>
                  </a:cubicBezTo>
                  <a:close/>
                  <a:moveTo>
                    <a:pt x="2409" y="1"/>
                  </a:moveTo>
                  <a:cubicBezTo>
                    <a:pt x="2276" y="1"/>
                    <a:pt x="2144" y="114"/>
                    <a:pt x="2144" y="266"/>
                  </a:cubicBezTo>
                  <a:lnTo>
                    <a:pt x="2144" y="550"/>
                  </a:lnTo>
                  <a:lnTo>
                    <a:pt x="797" y="550"/>
                  </a:lnTo>
                  <a:cubicBezTo>
                    <a:pt x="787" y="550"/>
                    <a:pt x="776" y="550"/>
                    <a:pt x="766" y="550"/>
                  </a:cubicBezTo>
                  <a:cubicBezTo>
                    <a:pt x="344" y="550"/>
                    <a:pt x="1" y="921"/>
                    <a:pt x="1" y="1347"/>
                  </a:cubicBezTo>
                  <a:lnTo>
                    <a:pt x="1" y="1897"/>
                  </a:lnTo>
                  <a:cubicBezTo>
                    <a:pt x="1" y="3982"/>
                    <a:pt x="1404" y="5803"/>
                    <a:pt x="3433" y="6334"/>
                  </a:cubicBezTo>
                  <a:cubicBezTo>
                    <a:pt x="3679" y="6656"/>
                    <a:pt x="3983" y="6978"/>
                    <a:pt x="4305" y="7244"/>
                  </a:cubicBezTo>
                  <a:cubicBezTo>
                    <a:pt x="4476" y="7414"/>
                    <a:pt x="4590" y="7642"/>
                    <a:pt x="4571" y="7870"/>
                  </a:cubicBezTo>
                  <a:lnTo>
                    <a:pt x="4571" y="9481"/>
                  </a:lnTo>
                  <a:lnTo>
                    <a:pt x="4040" y="9481"/>
                  </a:lnTo>
                  <a:cubicBezTo>
                    <a:pt x="3585" y="9481"/>
                    <a:pt x="3224" y="9842"/>
                    <a:pt x="3224" y="10278"/>
                  </a:cubicBezTo>
                  <a:lnTo>
                    <a:pt x="3224" y="12174"/>
                  </a:lnTo>
                  <a:lnTo>
                    <a:pt x="2959" y="12174"/>
                  </a:lnTo>
                  <a:cubicBezTo>
                    <a:pt x="2504" y="12174"/>
                    <a:pt x="2144" y="12534"/>
                    <a:pt x="2144" y="12989"/>
                  </a:cubicBezTo>
                  <a:lnTo>
                    <a:pt x="2144" y="13520"/>
                  </a:lnTo>
                  <a:cubicBezTo>
                    <a:pt x="2144" y="13672"/>
                    <a:pt x="2276" y="13805"/>
                    <a:pt x="2409" y="13805"/>
                  </a:cubicBezTo>
                  <a:lnTo>
                    <a:pt x="8894" y="13805"/>
                  </a:lnTo>
                  <a:cubicBezTo>
                    <a:pt x="9046" y="13805"/>
                    <a:pt x="9159" y="13672"/>
                    <a:pt x="9159" y="13520"/>
                  </a:cubicBezTo>
                  <a:lnTo>
                    <a:pt x="9159" y="12989"/>
                  </a:lnTo>
                  <a:cubicBezTo>
                    <a:pt x="9159" y="12534"/>
                    <a:pt x="8799" y="12174"/>
                    <a:pt x="8344" y="12174"/>
                  </a:cubicBezTo>
                  <a:lnTo>
                    <a:pt x="8079" y="12174"/>
                  </a:lnTo>
                  <a:lnTo>
                    <a:pt x="8079" y="10278"/>
                  </a:lnTo>
                  <a:cubicBezTo>
                    <a:pt x="8079" y="9842"/>
                    <a:pt x="7718" y="9481"/>
                    <a:pt x="7263" y="9481"/>
                  </a:cubicBezTo>
                  <a:lnTo>
                    <a:pt x="6732" y="9481"/>
                  </a:lnTo>
                  <a:lnTo>
                    <a:pt x="6732" y="7851"/>
                  </a:lnTo>
                  <a:cubicBezTo>
                    <a:pt x="6732" y="7623"/>
                    <a:pt x="6827" y="7396"/>
                    <a:pt x="6998" y="7225"/>
                  </a:cubicBezTo>
                  <a:cubicBezTo>
                    <a:pt x="7320" y="6959"/>
                    <a:pt x="7623" y="6637"/>
                    <a:pt x="7889" y="6315"/>
                  </a:cubicBezTo>
                  <a:cubicBezTo>
                    <a:pt x="9899" y="5784"/>
                    <a:pt x="11302" y="3964"/>
                    <a:pt x="11321" y="1897"/>
                  </a:cubicBezTo>
                  <a:lnTo>
                    <a:pt x="11321" y="1347"/>
                  </a:lnTo>
                  <a:cubicBezTo>
                    <a:pt x="11321" y="921"/>
                    <a:pt x="10978" y="550"/>
                    <a:pt x="10538" y="550"/>
                  </a:cubicBezTo>
                  <a:cubicBezTo>
                    <a:pt x="10527" y="550"/>
                    <a:pt x="10517" y="550"/>
                    <a:pt x="10506" y="550"/>
                  </a:cubicBezTo>
                  <a:lnTo>
                    <a:pt x="9159" y="550"/>
                  </a:lnTo>
                  <a:lnTo>
                    <a:pt x="9159" y="266"/>
                  </a:lnTo>
                  <a:cubicBezTo>
                    <a:pt x="9159" y="114"/>
                    <a:pt x="9046" y="1"/>
                    <a:pt x="8894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39"/>
            <p:cNvSpPr/>
            <p:nvPr/>
          </p:nvSpPr>
          <p:spPr>
            <a:xfrm>
              <a:off x="3710138" y="2557050"/>
              <a:ext cx="44775" cy="13375"/>
            </a:xfrm>
            <a:custGeom>
              <a:avLst/>
              <a:gdLst/>
              <a:ahLst/>
              <a:cxnLst/>
              <a:rect l="l" t="t" r="r" b="b"/>
              <a:pathLst>
                <a:path w="1791" h="535" extrusionOk="0">
                  <a:moveTo>
                    <a:pt x="352" y="0"/>
                  </a:moveTo>
                  <a:cubicBezTo>
                    <a:pt x="1" y="0"/>
                    <a:pt x="1" y="535"/>
                    <a:pt x="352" y="535"/>
                  </a:cubicBezTo>
                  <a:cubicBezTo>
                    <a:pt x="364" y="535"/>
                    <a:pt x="375" y="534"/>
                    <a:pt x="387" y="533"/>
                  </a:cubicBezTo>
                  <a:lnTo>
                    <a:pt x="1449" y="533"/>
                  </a:lnTo>
                  <a:cubicBezTo>
                    <a:pt x="1791" y="514"/>
                    <a:pt x="1791" y="40"/>
                    <a:pt x="1449" y="2"/>
                  </a:cubicBezTo>
                  <a:lnTo>
                    <a:pt x="387" y="2"/>
                  </a:lnTo>
                  <a:cubicBezTo>
                    <a:pt x="375" y="1"/>
                    <a:pt x="364" y="0"/>
                    <a:pt x="352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39"/>
            <p:cNvSpPr/>
            <p:nvPr/>
          </p:nvSpPr>
          <p:spPr>
            <a:xfrm>
              <a:off x="3678563" y="2326700"/>
              <a:ext cx="83000" cy="77200"/>
            </a:xfrm>
            <a:custGeom>
              <a:avLst/>
              <a:gdLst/>
              <a:ahLst/>
              <a:cxnLst/>
              <a:rect l="l" t="t" r="r" b="b"/>
              <a:pathLst>
                <a:path w="3320" h="3088" extrusionOk="0">
                  <a:moveTo>
                    <a:pt x="1613" y="873"/>
                  </a:moveTo>
                  <a:lnTo>
                    <a:pt x="1783" y="1233"/>
                  </a:lnTo>
                  <a:cubicBezTo>
                    <a:pt x="1821" y="1309"/>
                    <a:pt x="1897" y="1366"/>
                    <a:pt x="1992" y="1366"/>
                  </a:cubicBezTo>
                  <a:lnTo>
                    <a:pt x="2371" y="1423"/>
                  </a:lnTo>
                  <a:lnTo>
                    <a:pt x="2106" y="1707"/>
                  </a:lnTo>
                  <a:cubicBezTo>
                    <a:pt x="2030" y="1764"/>
                    <a:pt x="2011" y="1859"/>
                    <a:pt x="2030" y="1935"/>
                  </a:cubicBezTo>
                  <a:lnTo>
                    <a:pt x="2087" y="2333"/>
                  </a:lnTo>
                  <a:lnTo>
                    <a:pt x="1745" y="2143"/>
                  </a:lnTo>
                  <a:cubicBezTo>
                    <a:pt x="1707" y="2125"/>
                    <a:pt x="1665" y="2115"/>
                    <a:pt x="1622" y="2115"/>
                  </a:cubicBezTo>
                  <a:cubicBezTo>
                    <a:pt x="1579" y="2115"/>
                    <a:pt x="1537" y="2125"/>
                    <a:pt x="1499" y="2143"/>
                  </a:cubicBezTo>
                  <a:lnTo>
                    <a:pt x="1138" y="2333"/>
                  </a:lnTo>
                  <a:lnTo>
                    <a:pt x="1214" y="1935"/>
                  </a:lnTo>
                  <a:cubicBezTo>
                    <a:pt x="1214" y="1859"/>
                    <a:pt x="1195" y="1764"/>
                    <a:pt x="1138" y="1707"/>
                  </a:cubicBezTo>
                  <a:lnTo>
                    <a:pt x="854" y="1423"/>
                  </a:lnTo>
                  <a:lnTo>
                    <a:pt x="1233" y="1366"/>
                  </a:lnTo>
                  <a:cubicBezTo>
                    <a:pt x="1328" y="1366"/>
                    <a:pt x="1404" y="1309"/>
                    <a:pt x="1442" y="1233"/>
                  </a:cubicBezTo>
                  <a:lnTo>
                    <a:pt x="1613" y="873"/>
                  </a:lnTo>
                  <a:close/>
                  <a:moveTo>
                    <a:pt x="1631" y="1"/>
                  </a:moveTo>
                  <a:cubicBezTo>
                    <a:pt x="1537" y="1"/>
                    <a:pt x="1442" y="58"/>
                    <a:pt x="1385" y="153"/>
                  </a:cubicBezTo>
                  <a:lnTo>
                    <a:pt x="1044" y="854"/>
                  </a:lnTo>
                  <a:lnTo>
                    <a:pt x="247" y="968"/>
                  </a:lnTo>
                  <a:cubicBezTo>
                    <a:pt x="152" y="987"/>
                    <a:pt x="58" y="1063"/>
                    <a:pt x="39" y="1157"/>
                  </a:cubicBezTo>
                  <a:cubicBezTo>
                    <a:pt x="1" y="1252"/>
                    <a:pt x="39" y="1366"/>
                    <a:pt x="96" y="1442"/>
                  </a:cubicBezTo>
                  <a:lnTo>
                    <a:pt x="645" y="1992"/>
                  </a:lnTo>
                  <a:lnTo>
                    <a:pt x="513" y="2769"/>
                  </a:lnTo>
                  <a:cubicBezTo>
                    <a:pt x="494" y="2864"/>
                    <a:pt x="551" y="2978"/>
                    <a:pt x="627" y="3035"/>
                  </a:cubicBezTo>
                  <a:cubicBezTo>
                    <a:pt x="671" y="3068"/>
                    <a:pt x="727" y="3088"/>
                    <a:pt x="786" y="3088"/>
                  </a:cubicBezTo>
                  <a:cubicBezTo>
                    <a:pt x="828" y="3088"/>
                    <a:pt x="871" y="3077"/>
                    <a:pt x="911" y="3054"/>
                  </a:cubicBezTo>
                  <a:lnTo>
                    <a:pt x="1613" y="2693"/>
                  </a:lnTo>
                  <a:lnTo>
                    <a:pt x="2333" y="3054"/>
                  </a:lnTo>
                  <a:cubicBezTo>
                    <a:pt x="2373" y="3077"/>
                    <a:pt x="2412" y="3088"/>
                    <a:pt x="2452" y="3088"/>
                  </a:cubicBezTo>
                  <a:cubicBezTo>
                    <a:pt x="2507" y="3088"/>
                    <a:pt x="2562" y="3068"/>
                    <a:pt x="2617" y="3035"/>
                  </a:cubicBezTo>
                  <a:cubicBezTo>
                    <a:pt x="2693" y="2978"/>
                    <a:pt x="2731" y="2864"/>
                    <a:pt x="2712" y="2769"/>
                  </a:cubicBezTo>
                  <a:lnTo>
                    <a:pt x="2580" y="1992"/>
                  </a:lnTo>
                  <a:lnTo>
                    <a:pt x="3167" y="1442"/>
                  </a:lnTo>
                  <a:cubicBezTo>
                    <a:pt x="3319" y="1271"/>
                    <a:pt x="3224" y="1006"/>
                    <a:pt x="3016" y="968"/>
                  </a:cubicBezTo>
                  <a:lnTo>
                    <a:pt x="2219" y="854"/>
                  </a:lnTo>
                  <a:lnTo>
                    <a:pt x="1859" y="153"/>
                  </a:lnTo>
                  <a:cubicBezTo>
                    <a:pt x="1821" y="58"/>
                    <a:pt x="1726" y="1"/>
                    <a:pt x="163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69" name="Google Shape;4369;p39"/>
          <p:cNvSpPr txBox="1"/>
          <p:nvPr/>
        </p:nvSpPr>
        <p:spPr>
          <a:xfrm>
            <a:off x="716287" y="2391165"/>
            <a:ext cx="3709200" cy="10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closest planet to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the smallest planet of all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very small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a small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0" name="Google Shape;4370;p39"/>
          <p:cNvSpPr txBox="1"/>
          <p:nvPr/>
        </p:nvSpPr>
        <p:spPr>
          <a:xfrm>
            <a:off x="716288" y="2098230"/>
            <a:ext cx="37092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1" name="Google Shape;4371;p39"/>
          <p:cNvSpPr txBox="1"/>
          <p:nvPr/>
        </p:nvSpPr>
        <p:spPr>
          <a:xfrm>
            <a:off x="4718512" y="2391165"/>
            <a:ext cx="3709200" cy="10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the second planet from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has a toxic atmosphere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has extreme temperatures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is a very hot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2" name="Google Shape;4372;p39"/>
          <p:cNvSpPr txBox="1"/>
          <p:nvPr/>
        </p:nvSpPr>
        <p:spPr>
          <a:xfrm>
            <a:off x="4718513" y="2098230"/>
            <a:ext cx="37092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373" name="Google Shape;4373;p39"/>
          <p:cNvGrpSpPr/>
          <p:nvPr/>
        </p:nvGrpSpPr>
        <p:grpSpPr>
          <a:xfrm>
            <a:off x="829484" y="1524317"/>
            <a:ext cx="578325" cy="487500"/>
            <a:chOff x="4764875" y="1706700"/>
            <a:chExt cx="578325" cy="487500"/>
          </a:xfrm>
        </p:grpSpPr>
        <p:sp>
          <p:nvSpPr>
            <p:cNvPr id="4374" name="Google Shape;4374;p39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39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76" name="Google Shape;4376;p39"/>
          <p:cNvGrpSpPr/>
          <p:nvPr/>
        </p:nvGrpSpPr>
        <p:grpSpPr>
          <a:xfrm>
            <a:off x="4810234" y="1524317"/>
            <a:ext cx="578325" cy="487500"/>
            <a:chOff x="4764875" y="1706700"/>
            <a:chExt cx="578325" cy="487500"/>
          </a:xfrm>
        </p:grpSpPr>
        <p:sp>
          <p:nvSpPr>
            <p:cNvPr id="4377" name="Google Shape;4377;p39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39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379" name="Google Shape;4379;p39"/>
          <p:cNvCxnSpPr/>
          <p:nvPr/>
        </p:nvCxnSpPr>
        <p:spPr>
          <a:xfrm>
            <a:off x="829487" y="3714367"/>
            <a:ext cx="2511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80" name="Google Shape;4380;p39"/>
          <p:cNvSpPr/>
          <p:nvPr/>
        </p:nvSpPr>
        <p:spPr>
          <a:xfrm>
            <a:off x="829487" y="3647017"/>
            <a:ext cx="1305900" cy="13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1" name="Google Shape;4381;p39"/>
          <p:cNvSpPr/>
          <p:nvPr/>
        </p:nvSpPr>
        <p:spPr>
          <a:xfrm>
            <a:off x="829487" y="3979142"/>
            <a:ext cx="3480300" cy="2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/html.</a:t>
            </a:r>
            <a:endParaRPr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2" name="Google Shape;4382;p39"/>
          <p:cNvSpPr txBox="1">
            <a:spLocks noGrp="1"/>
          </p:cNvSpPr>
          <p:nvPr>
            <p:ph type="title" idx="4294967295"/>
          </p:nvPr>
        </p:nvSpPr>
        <p:spPr>
          <a:xfrm flipH="1">
            <a:off x="3247187" y="3554298"/>
            <a:ext cx="1062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50%</a:t>
            </a:r>
            <a:endParaRPr sz="2200"/>
          </a:p>
        </p:txBody>
      </p:sp>
      <p:cxnSp>
        <p:nvCxnSpPr>
          <p:cNvPr id="4383" name="Google Shape;4383;p39"/>
          <p:cNvCxnSpPr/>
          <p:nvPr/>
        </p:nvCxnSpPr>
        <p:spPr>
          <a:xfrm>
            <a:off x="4813515" y="3714367"/>
            <a:ext cx="25119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84" name="Google Shape;4384;p39"/>
          <p:cNvSpPr/>
          <p:nvPr/>
        </p:nvSpPr>
        <p:spPr>
          <a:xfrm>
            <a:off x="4813510" y="3647017"/>
            <a:ext cx="2251500" cy="13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5" name="Google Shape;4385;p39"/>
          <p:cNvSpPr/>
          <p:nvPr/>
        </p:nvSpPr>
        <p:spPr>
          <a:xfrm>
            <a:off x="4813515" y="3979142"/>
            <a:ext cx="3480300" cy="211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/html.</a:t>
            </a:r>
            <a:endParaRPr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6" name="Google Shape;4386;p39"/>
          <p:cNvSpPr txBox="1">
            <a:spLocks noGrp="1"/>
          </p:cNvSpPr>
          <p:nvPr>
            <p:ph type="title" idx="4294967295"/>
          </p:nvPr>
        </p:nvSpPr>
        <p:spPr>
          <a:xfrm flipH="1">
            <a:off x="7231215" y="3554298"/>
            <a:ext cx="1062600" cy="31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90%</a:t>
            </a:r>
            <a:endParaRPr sz="2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1" name="Google Shape;4391;p40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392" name="Google Shape;4392;p40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3" name="Google Shape;4393;p40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4" name="Google Shape;4394;p40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5" name="Google Shape;4395;p40"/>
          <p:cNvSpPr txBox="1">
            <a:spLocks noGrp="1"/>
          </p:cNvSpPr>
          <p:nvPr>
            <p:ph type="title" idx="4294967295"/>
          </p:nvPr>
        </p:nvSpPr>
        <p:spPr>
          <a:xfrm flipH="1">
            <a:off x="2031588" y="1478972"/>
            <a:ext cx="11925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/01</a:t>
            </a:r>
            <a:endParaRPr/>
          </a:p>
        </p:txBody>
      </p:sp>
      <p:sp>
        <p:nvSpPr>
          <p:cNvPr id="4396" name="Google Shape;4396;p40"/>
          <p:cNvSpPr txBox="1"/>
          <p:nvPr/>
        </p:nvSpPr>
        <p:spPr>
          <a:xfrm>
            <a:off x="714713" y="365186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a small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7" name="Google Shape;4397;p40"/>
          <p:cNvSpPr txBox="1"/>
          <p:nvPr/>
        </p:nvSpPr>
        <p:spPr>
          <a:xfrm>
            <a:off x="714713" y="335891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8" name="Google Shape;4398;p40"/>
          <p:cNvSpPr txBox="1"/>
          <p:nvPr/>
        </p:nvSpPr>
        <p:spPr>
          <a:xfrm>
            <a:off x="2660138" y="365186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has a beautiful name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9" name="Google Shape;4399;p40"/>
          <p:cNvSpPr txBox="1"/>
          <p:nvPr/>
        </p:nvSpPr>
        <p:spPr>
          <a:xfrm>
            <a:off x="2660138" y="335891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0" name="Google Shape;4400;p40"/>
          <p:cNvSpPr txBox="1"/>
          <p:nvPr/>
        </p:nvSpPr>
        <p:spPr>
          <a:xfrm>
            <a:off x="4605563" y="365186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Saturn is a gas giant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1" name="Google Shape;4401;p40"/>
          <p:cNvSpPr txBox="1"/>
          <p:nvPr/>
        </p:nvSpPr>
        <p:spPr>
          <a:xfrm>
            <a:off x="4605563" y="335891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2" name="Google Shape;4402;p40"/>
          <p:cNvSpPr txBox="1"/>
          <p:nvPr/>
        </p:nvSpPr>
        <p:spPr>
          <a:xfrm>
            <a:off x="6550988" y="365186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far away from Earth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3" name="Google Shape;4403;p40"/>
          <p:cNvSpPr txBox="1"/>
          <p:nvPr/>
        </p:nvSpPr>
        <p:spPr>
          <a:xfrm>
            <a:off x="6550988" y="335891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4" name="Google Shape;4404;p40"/>
          <p:cNvSpPr txBox="1"/>
          <p:nvPr/>
        </p:nvSpPr>
        <p:spPr>
          <a:xfrm>
            <a:off x="1687425" y="2454986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We all live on Earth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5" name="Google Shape;4405;p40"/>
          <p:cNvSpPr txBox="1"/>
          <p:nvPr/>
        </p:nvSpPr>
        <p:spPr>
          <a:xfrm>
            <a:off x="1688688" y="2162036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Earth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6" name="Google Shape;4406;p40"/>
          <p:cNvSpPr txBox="1"/>
          <p:nvPr/>
        </p:nvSpPr>
        <p:spPr>
          <a:xfrm>
            <a:off x="5575213" y="2454986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Mars is actually cold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7" name="Google Shape;4407;p40"/>
          <p:cNvSpPr txBox="1"/>
          <p:nvPr/>
        </p:nvSpPr>
        <p:spPr>
          <a:xfrm>
            <a:off x="5575213" y="2162036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8" name="Google Shape;4408;p40"/>
          <p:cNvSpPr txBox="1">
            <a:spLocks noGrp="1"/>
          </p:cNvSpPr>
          <p:nvPr>
            <p:ph type="title" idx="4294967295"/>
          </p:nvPr>
        </p:nvSpPr>
        <p:spPr>
          <a:xfrm flipH="1">
            <a:off x="5918113" y="1478972"/>
            <a:ext cx="11925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/02</a:t>
            </a:r>
            <a:endParaRPr/>
          </a:p>
        </p:txBody>
      </p:sp>
      <p:cxnSp>
        <p:nvCxnSpPr>
          <p:cNvPr id="4409" name="Google Shape;4409;p40"/>
          <p:cNvCxnSpPr>
            <a:stCxn id="4404" idx="2"/>
            <a:endCxn id="4397" idx="0"/>
          </p:cNvCxnSpPr>
          <p:nvPr/>
        </p:nvCxnSpPr>
        <p:spPr>
          <a:xfrm rot="5400000">
            <a:off x="1982775" y="2715086"/>
            <a:ext cx="315000" cy="9726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10" name="Google Shape;4410;p40"/>
          <p:cNvCxnSpPr>
            <a:stCxn id="4404" idx="2"/>
            <a:endCxn id="4399" idx="0"/>
          </p:cNvCxnSpPr>
          <p:nvPr/>
        </p:nvCxnSpPr>
        <p:spPr>
          <a:xfrm rot="-5400000" flipH="1">
            <a:off x="2955375" y="2715086"/>
            <a:ext cx="315000" cy="9726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11" name="Google Shape;4411;p40"/>
          <p:cNvCxnSpPr>
            <a:stCxn id="4395" idx="2"/>
            <a:endCxn id="4405" idx="0"/>
          </p:cNvCxnSpPr>
          <p:nvPr/>
        </p:nvCxnSpPr>
        <p:spPr>
          <a:xfrm rot="-5400000" flipH="1">
            <a:off x="2530338" y="2063972"/>
            <a:ext cx="1956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12" name="Google Shape;4412;p40"/>
          <p:cNvCxnSpPr>
            <a:stCxn id="4406" idx="2"/>
            <a:endCxn id="4401" idx="0"/>
          </p:cNvCxnSpPr>
          <p:nvPr/>
        </p:nvCxnSpPr>
        <p:spPr>
          <a:xfrm rot="5400000">
            <a:off x="5872063" y="2716586"/>
            <a:ext cx="315000" cy="9696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13" name="Google Shape;4413;p40"/>
          <p:cNvCxnSpPr>
            <a:stCxn id="4406" idx="2"/>
            <a:endCxn id="4403" idx="0"/>
          </p:cNvCxnSpPr>
          <p:nvPr/>
        </p:nvCxnSpPr>
        <p:spPr>
          <a:xfrm rot="-5400000" flipH="1">
            <a:off x="6844813" y="2713436"/>
            <a:ext cx="315000" cy="9759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14" name="Google Shape;4414;p40"/>
          <p:cNvCxnSpPr>
            <a:stCxn id="4408" idx="2"/>
            <a:endCxn id="4407" idx="0"/>
          </p:cNvCxnSpPr>
          <p:nvPr/>
        </p:nvCxnSpPr>
        <p:spPr>
          <a:xfrm rot="-5400000" flipH="1">
            <a:off x="6416863" y="2063972"/>
            <a:ext cx="195600" cy="600"/>
          </a:xfrm>
          <a:prstGeom prst="bentConnector3">
            <a:avLst>
              <a:gd name="adj1" fmla="val 49991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9" name="Google Shape;4419;p41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420" name="Google Shape;4420;p41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1" name="Google Shape;4421;p41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2" name="Google Shape;4422;p41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423" name="Google Shape;4423;p41"/>
          <p:cNvGrpSpPr/>
          <p:nvPr/>
        </p:nvGrpSpPr>
        <p:grpSpPr>
          <a:xfrm>
            <a:off x="921343" y="3439912"/>
            <a:ext cx="365741" cy="365742"/>
            <a:chOff x="4910113" y="2257300"/>
            <a:chExt cx="388425" cy="381100"/>
          </a:xfrm>
        </p:grpSpPr>
        <p:sp>
          <p:nvSpPr>
            <p:cNvPr id="4424" name="Google Shape;4424;p41"/>
            <p:cNvSpPr/>
            <p:nvPr/>
          </p:nvSpPr>
          <p:spPr>
            <a:xfrm>
              <a:off x="5121538" y="2467975"/>
              <a:ext cx="177000" cy="162125"/>
            </a:xfrm>
            <a:custGeom>
              <a:avLst/>
              <a:gdLst/>
              <a:ahLst/>
              <a:cxnLst/>
              <a:rect l="l" t="t" r="r" b="b"/>
              <a:pathLst>
                <a:path w="7080" h="6485" extrusionOk="0">
                  <a:moveTo>
                    <a:pt x="1745" y="0"/>
                  </a:moveTo>
                  <a:lnTo>
                    <a:pt x="1" y="1745"/>
                  </a:lnTo>
                  <a:lnTo>
                    <a:pt x="3964" y="6068"/>
                  </a:lnTo>
                  <a:cubicBezTo>
                    <a:pt x="4282" y="6361"/>
                    <a:pt x="4632" y="6484"/>
                    <a:pt x="4967" y="6484"/>
                  </a:cubicBezTo>
                  <a:cubicBezTo>
                    <a:pt x="6108" y="6484"/>
                    <a:pt x="7080" y="5048"/>
                    <a:pt x="6068" y="3963"/>
                  </a:cubicBezTo>
                  <a:lnTo>
                    <a:pt x="1745" y="0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1"/>
            <p:cNvSpPr/>
            <p:nvPr/>
          </p:nvSpPr>
          <p:spPr>
            <a:xfrm>
              <a:off x="5101163" y="2447575"/>
              <a:ext cx="64025" cy="64025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688" y="1"/>
                  </a:moveTo>
                  <a:lnTo>
                    <a:pt x="0" y="1689"/>
                  </a:lnTo>
                  <a:lnTo>
                    <a:pt x="816" y="2561"/>
                  </a:lnTo>
                  <a:lnTo>
                    <a:pt x="2560" y="816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41"/>
            <p:cNvSpPr/>
            <p:nvPr/>
          </p:nvSpPr>
          <p:spPr>
            <a:xfrm>
              <a:off x="4918188" y="2264600"/>
              <a:ext cx="365975" cy="366225"/>
            </a:xfrm>
            <a:custGeom>
              <a:avLst/>
              <a:gdLst/>
              <a:ahLst/>
              <a:cxnLst/>
              <a:rect l="l" t="t" r="r" b="b"/>
              <a:pathLst>
                <a:path w="14639" h="14649" extrusionOk="0">
                  <a:moveTo>
                    <a:pt x="853" y="1"/>
                  </a:moveTo>
                  <a:lnTo>
                    <a:pt x="19" y="854"/>
                  </a:lnTo>
                  <a:lnTo>
                    <a:pt x="1271" y="2959"/>
                  </a:lnTo>
                  <a:lnTo>
                    <a:pt x="2124" y="2959"/>
                  </a:lnTo>
                  <a:lnTo>
                    <a:pt x="6068" y="6903"/>
                  </a:lnTo>
                  <a:lnTo>
                    <a:pt x="3546" y="9425"/>
                  </a:lnTo>
                  <a:cubicBezTo>
                    <a:pt x="3256" y="9327"/>
                    <a:pt x="2965" y="9281"/>
                    <a:pt x="2681" y="9281"/>
                  </a:cubicBezTo>
                  <a:cubicBezTo>
                    <a:pt x="1258" y="9281"/>
                    <a:pt x="19" y="10432"/>
                    <a:pt x="19" y="11966"/>
                  </a:cubicBezTo>
                  <a:cubicBezTo>
                    <a:pt x="0" y="12250"/>
                    <a:pt x="57" y="12534"/>
                    <a:pt x="152" y="12819"/>
                  </a:cubicBezTo>
                  <a:lnTo>
                    <a:pt x="1479" y="11492"/>
                  </a:lnTo>
                  <a:lnTo>
                    <a:pt x="2313" y="11492"/>
                  </a:lnTo>
                  <a:lnTo>
                    <a:pt x="3148" y="12345"/>
                  </a:lnTo>
                  <a:lnTo>
                    <a:pt x="3148" y="13179"/>
                  </a:lnTo>
                  <a:lnTo>
                    <a:pt x="1839" y="14506"/>
                  </a:lnTo>
                  <a:cubicBezTo>
                    <a:pt x="2129" y="14604"/>
                    <a:pt x="2417" y="14649"/>
                    <a:pt x="2696" y="14649"/>
                  </a:cubicBezTo>
                  <a:cubicBezTo>
                    <a:pt x="4431" y="14649"/>
                    <a:pt x="5838" y="12909"/>
                    <a:pt x="5234" y="11112"/>
                  </a:cubicBezTo>
                  <a:lnTo>
                    <a:pt x="11112" y="5215"/>
                  </a:lnTo>
                  <a:cubicBezTo>
                    <a:pt x="11399" y="5313"/>
                    <a:pt x="11688" y="5359"/>
                    <a:pt x="11970" y="5359"/>
                  </a:cubicBezTo>
                  <a:cubicBezTo>
                    <a:pt x="13387" y="5359"/>
                    <a:pt x="14638" y="4208"/>
                    <a:pt x="14638" y="2674"/>
                  </a:cubicBezTo>
                  <a:cubicBezTo>
                    <a:pt x="14638" y="2390"/>
                    <a:pt x="14601" y="2106"/>
                    <a:pt x="14506" y="1821"/>
                  </a:cubicBezTo>
                  <a:lnTo>
                    <a:pt x="13178" y="3167"/>
                  </a:lnTo>
                  <a:lnTo>
                    <a:pt x="12344" y="3167"/>
                  </a:lnTo>
                  <a:lnTo>
                    <a:pt x="11529" y="2314"/>
                  </a:lnTo>
                  <a:lnTo>
                    <a:pt x="11529" y="1461"/>
                  </a:lnTo>
                  <a:lnTo>
                    <a:pt x="12818" y="153"/>
                  </a:lnTo>
                  <a:cubicBezTo>
                    <a:pt x="12520" y="51"/>
                    <a:pt x="12224" y="3"/>
                    <a:pt x="11938" y="3"/>
                  </a:cubicBezTo>
                  <a:cubicBezTo>
                    <a:pt x="10203" y="3"/>
                    <a:pt x="8822" y="1740"/>
                    <a:pt x="9424" y="3547"/>
                  </a:cubicBezTo>
                  <a:lnTo>
                    <a:pt x="6902" y="6069"/>
                  </a:lnTo>
                  <a:lnTo>
                    <a:pt x="2958" y="2106"/>
                  </a:lnTo>
                  <a:lnTo>
                    <a:pt x="2958" y="1271"/>
                  </a:lnTo>
                  <a:lnTo>
                    <a:pt x="853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41"/>
            <p:cNvSpPr/>
            <p:nvPr/>
          </p:nvSpPr>
          <p:spPr>
            <a:xfrm>
              <a:off x="5158988" y="2372700"/>
              <a:ext cx="17575" cy="15050"/>
            </a:xfrm>
            <a:custGeom>
              <a:avLst/>
              <a:gdLst/>
              <a:ahLst/>
              <a:cxnLst/>
              <a:rect l="l" t="t" r="r" b="b"/>
              <a:pathLst>
                <a:path w="703" h="602" extrusionOk="0">
                  <a:moveTo>
                    <a:pt x="399" y="0"/>
                  </a:moveTo>
                  <a:cubicBezTo>
                    <a:pt x="133" y="0"/>
                    <a:pt x="1" y="322"/>
                    <a:pt x="190" y="512"/>
                  </a:cubicBezTo>
                  <a:cubicBezTo>
                    <a:pt x="252" y="574"/>
                    <a:pt x="328" y="601"/>
                    <a:pt x="402" y="601"/>
                  </a:cubicBezTo>
                  <a:cubicBezTo>
                    <a:pt x="555" y="601"/>
                    <a:pt x="702" y="483"/>
                    <a:pt x="702" y="303"/>
                  </a:cubicBezTo>
                  <a:cubicBezTo>
                    <a:pt x="702" y="133"/>
                    <a:pt x="550" y="0"/>
                    <a:pt x="399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1"/>
            <p:cNvSpPr/>
            <p:nvPr/>
          </p:nvSpPr>
          <p:spPr>
            <a:xfrm>
              <a:off x="5023888" y="2507800"/>
              <a:ext cx="17575" cy="15050"/>
            </a:xfrm>
            <a:custGeom>
              <a:avLst/>
              <a:gdLst/>
              <a:ahLst/>
              <a:cxnLst/>
              <a:rect l="l" t="t" r="r" b="b"/>
              <a:pathLst>
                <a:path w="703" h="602" extrusionOk="0">
                  <a:moveTo>
                    <a:pt x="399" y="0"/>
                  </a:moveTo>
                  <a:cubicBezTo>
                    <a:pt x="133" y="0"/>
                    <a:pt x="1" y="322"/>
                    <a:pt x="190" y="512"/>
                  </a:cubicBezTo>
                  <a:cubicBezTo>
                    <a:pt x="252" y="574"/>
                    <a:pt x="328" y="601"/>
                    <a:pt x="402" y="601"/>
                  </a:cubicBezTo>
                  <a:cubicBezTo>
                    <a:pt x="555" y="601"/>
                    <a:pt x="702" y="483"/>
                    <a:pt x="702" y="303"/>
                  </a:cubicBezTo>
                  <a:cubicBezTo>
                    <a:pt x="702" y="133"/>
                    <a:pt x="569" y="0"/>
                    <a:pt x="399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1"/>
            <p:cNvSpPr/>
            <p:nvPr/>
          </p:nvSpPr>
          <p:spPr>
            <a:xfrm>
              <a:off x="4910113" y="2257300"/>
              <a:ext cx="385900" cy="381100"/>
            </a:xfrm>
            <a:custGeom>
              <a:avLst/>
              <a:gdLst/>
              <a:ahLst/>
              <a:cxnLst/>
              <a:rect l="l" t="t" r="r" b="b"/>
              <a:pathLst>
                <a:path w="15436" h="15244" extrusionOk="0">
                  <a:moveTo>
                    <a:pt x="1214" y="672"/>
                  </a:moveTo>
                  <a:lnTo>
                    <a:pt x="2978" y="1734"/>
                  </a:lnTo>
                  <a:lnTo>
                    <a:pt x="2978" y="2398"/>
                  </a:lnTo>
                  <a:cubicBezTo>
                    <a:pt x="2978" y="2473"/>
                    <a:pt x="3016" y="2549"/>
                    <a:pt x="3073" y="2606"/>
                  </a:cubicBezTo>
                  <a:lnTo>
                    <a:pt x="6808" y="6361"/>
                  </a:lnTo>
                  <a:lnTo>
                    <a:pt x="6372" y="6778"/>
                  </a:lnTo>
                  <a:lnTo>
                    <a:pt x="2655" y="3023"/>
                  </a:lnTo>
                  <a:cubicBezTo>
                    <a:pt x="2580" y="2985"/>
                    <a:pt x="2523" y="2947"/>
                    <a:pt x="2428" y="2947"/>
                  </a:cubicBezTo>
                  <a:lnTo>
                    <a:pt x="1764" y="2947"/>
                  </a:lnTo>
                  <a:lnTo>
                    <a:pt x="702" y="1184"/>
                  </a:lnTo>
                  <a:lnTo>
                    <a:pt x="1214" y="672"/>
                  </a:lnTo>
                  <a:close/>
                  <a:moveTo>
                    <a:pt x="9330" y="8029"/>
                  </a:moveTo>
                  <a:lnTo>
                    <a:pt x="9766" y="8427"/>
                  </a:lnTo>
                  <a:lnTo>
                    <a:pt x="8458" y="9736"/>
                  </a:lnTo>
                  <a:lnTo>
                    <a:pt x="8059" y="9300"/>
                  </a:lnTo>
                  <a:lnTo>
                    <a:pt x="9330" y="8029"/>
                  </a:lnTo>
                  <a:close/>
                  <a:moveTo>
                    <a:pt x="12288" y="577"/>
                  </a:moveTo>
                  <a:cubicBezTo>
                    <a:pt x="12383" y="577"/>
                    <a:pt x="12459" y="596"/>
                    <a:pt x="12553" y="596"/>
                  </a:cubicBezTo>
                  <a:lnTo>
                    <a:pt x="11624" y="1544"/>
                  </a:lnTo>
                  <a:cubicBezTo>
                    <a:pt x="11567" y="1601"/>
                    <a:pt x="11548" y="1677"/>
                    <a:pt x="11548" y="1753"/>
                  </a:cubicBezTo>
                  <a:lnTo>
                    <a:pt x="11548" y="2606"/>
                  </a:lnTo>
                  <a:cubicBezTo>
                    <a:pt x="11548" y="2682"/>
                    <a:pt x="11567" y="2758"/>
                    <a:pt x="11624" y="2815"/>
                  </a:cubicBezTo>
                  <a:lnTo>
                    <a:pt x="12459" y="3668"/>
                  </a:lnTo>
                  <a:cubicBezTo>
                    <a:pt x="12515" y="3725"/>
                    <a:pt x="12591" y="3763"/>
                    <a:pt x="12667" y="3763"/>
                  </a:cubicBezTo>
                  <a:lnTo>
                    <a:pt x="13501" y="3763"/>
                  </a:lnTo>
                  <a:cubicBezTo>
                    <a:pt x="13577" y="3763"/>
                    <a:pt x="13653" y="3725"/>
                    <a:pt x="13710" y="3668"/>
                  </a:cubicBezTo>
                  <a:lnTo>
                    <a:pt x="14658" y="2720"/>
                  </a:lnTo>
                  <a:lnTo>
                    <a:pt x="14658" y="2720"/>
                  </a:lnTo>
                  <a:cubicBezTo>
                    <a:pt x="14827" y="4131"/>
                    <a:pt x="13727" y="5356"/>
                    <a:pt x="12320" y="5356"/>
                  </a:cubicBezTo>
                  <a:cubicBezTo>
                    <a:pt x="12309" y="5356"/>
                    <a:pt x="12299" y="5356"/>
                    <a:pt x="12288" y="5356"/>
                  </a:cubicBezTo>
                  <a:cubicBezTo>
                    <a:pt x="12022" y="5356"/>
                    <a:pt x="11776" y="5299"/>
                    <a:pt x="11529" y="5223"/>
                  </a:cubicBezTo>
                  <a:cubicBezTo>
                    <a:pt x="11499" y="5213"/>
                    <a:pt x="11468" y="5208"/>
                    <a:pt x="11439" y="5208"/>
                  </a:cubicBezTo>
                  <a:cubicBezTo>
                    <a:pt x="11357" y="5208"/>
                    <a:pt x="11282" y="5243"/>
                    <a:pt x="11226" y="5299"/>
                  </a:cubicBezTo>
                  <a:lnTo>
                    <a:pt x="5329" y="11196"/>
                  </a:lnTo>
                  <a:cubicBezTo>
                    <a:pt x="5253" y="11272"/>
                    <a:pt x="5234" y="11385"/>
                    <a:pt x="5272" y="11499"/>
                  </a:cubicBezTo>
                  <a:cubicBezTo>
                    <a:pt x="5784" y="13035"/>
                    <a:pt x="4627" y="14628"/>
                    <a:pt x="3016" y="14628"/>
                  </a:cubicBezTo>
                  <a:cubicBezTo>
                    <a:pt x="2921" y="14628"/>
                    <a:pt x="2845" y="14628"/>
                    <a:pt x="2750" y="14609"/>
                  </a:cubicBezTo>
                  <a:lnTo>
                    <a:pt x="3698" y="13661"/>
                  </a:lnTo>
                  <a:cubicBezTo>
                    <a:pt x="3755" y="13623"/>
                    <a:pt x="3793" y="13547"/>
                    <a:pt x="3793" y="13452"/>
                  </a:cubicBezTo>
                  <a:lnTo>
                    <a:pt x="3793" y="12618"/>
                  </a:lnTo>
                  <a:cubicBezTo>
                    <a:pt x="3793" y="12542"/>
                    <a:pt x="3755" y="12466"/>
                    <a:pt x="3698" y="12409"/>
                  </a:cubicBezTo>
                  <a:lnTo>
                    <a:pt x="2845" y="11556"/>
                  </a:lnTo>
                  <a:cubicBezTo>
                    <a:pt x="2788" y="11499"/>
                    <a:pt x="2712" y="11461"/>
                    <a:pt x="2636" y="11461"/>
                  </a:cubicBezTo>
                  <a:lnTo>
                    <a:pt x="1802" y="11461"/>
                  </a:lnTo>
                  <a:cubicBezTo>
                    <a:pt x="1726" y="11461"/>
                    <a:pt x="1631" y="11499"/>
                    <a:pt x="1594" y="11556"/>
                  </a:cubicBezTo>
                  <a:lnTo>
                    <a:pt x="646" y="12504"/>
                  </a:lnTo>
                  <a:cubicBezTo>
                    <a:pt x="469" y="11045"/>
                    <a:pt x="1635" y="9858"/>
                    <a:pt x="2996" y="9858"/>
                  </a:cubicBezTo>
                  <a:cubicBezTo>
                    <a:pt x="3245" y="9858"/>
                    <a:pt x="3500" y="9897"/>
                    <a:pt x="3755" y="9982"/>
                  </a:cubicBezTo>
                  <a:cubicBezTo>
                    <a:pt x="3793" y="9995"/>
                    <a:pt x="3831" y="10001"/>
                    <a:pt x="3868" y="10001"/>
                  </a:cubicBezTo>
                  <a:cubicBezTo>
                    <a:pt x="3943" y="10001"/>
                    <a:pt x="4014" y="9976"/>
                    <a:pt x="4078" y="9925"/>
                  </a:cubicBezTo>
                  <a:lnTo>
                    <a:pt x="9956" y="4028"/>
                  </a:lnTo>
                  <a:cubicBezTo>
                    <a:pt x="10050" y="3952"/>
                    <a:pt x="10069" y="3839"/>
                    <a:pt x="10031" y="3725"/>
                  </a:cubicBezTo>
                  <a:cubicBezTo>
                    <a:pt x="9519" y="2189"/>
                    <a:pt x="10657" y="577"/>
                    <a:pt x="12288" y="577"/>
                  </a:cubicBezTo>
                  <a:close/>
                  <a:moveTo>
                    <a:pt x="10221" y="8826"/>
                  </a:moveTo>
                  <a:lnTo>
                    <a:pt x="14317" y="12599"/>
                  </a:lnTo>
                  <a:cubicBezTo>
                    <a:pt x="15191" y="13459"/>
                    <a:pt x="14397" y="14654"/>
                    <a:pt x="13475" y="14654"/>
                  </a:cubicBezTo>
                  <a:cubicBezTo>
                    <a:pt x="13197" y="14654"/>
                    <a:pt x="12907" y="14545"/>
                    <a:pt x="12648" y="14286"/>
                  </a:cubicBezTo>
                  <a:lnTo>
                    <a:pt x="8856" y="10191"/>
                  </a:lnTo>
                  <a:lnTo>
                    <a:pt x="10221" y="8826"/>
                  </a:lnTo>
                  <a:close/>
                  <a:moveTo>
                    <a:pt x="1179" y="1"/>
                  </a:moveTo>
                  <a:cubicBezTo>
                    <a:pt x="1102" y="1"/>
                    <a:pt x="1025" y="35"/>
                    <a:pt x="968" y="103"/>
                  </a:cubicBezTo>
                  <a:lnTo>
                    <a:pt x="134" y="938"/>
                  </a:lnTo>
                  <a:cubicBezTo>
                    <a:pt x="20" y="1032"/>
                    <a:pt x="1" y="1184"/>
                    <a:pt x="77" y="1298"/>
                  </a:cubicBezTo>
                  <a:lnTo>
                    <a:pt x="1347" y="3403"/>
                  </a:lnTo>
                  <a:cubicBezTo>
                    <a:pt x="1404" y="3497"/>
                    <a:pt x="1499" y="3554"/>
                    <a:pt x="1594" y="3554"/>
                  </a:cubicBezTo>
                  <a:lnTo>
                    <a:pt x="2314" y="3554"/>
                  </a:lnTo>
                  <a:lnTo>
                    <a:pt x="5955" y="7214"/>
                  </a:lnTo>
                  <a:lnTo>
                    <a:pt x="3774" y="9394"/>
                  </a:lnTo>
                  <a:cubicBezTo>
                    <a:pt x="3510" y="9323"/>
                    <a:pt x="3247" y="9289"/>
                    <a:pt x="2989" y="9289"/>
                  </a:cubicBezTo>
                  <a:cubicBezTo>
                    <a:pt x="1401" y="9289"/>
                    <a:pt x="39" y="10577"/>
                    <a:pt x="39" y="12258"/>
                  </a:cubicBezTo>
                  <a:cubicBezTo>
                    <a:pt x="20" y="12580"/>
                    <a:pt x="77" y="12902"/>
                    <a:pt x="190" y="13206"/>
                  </a:cubicBezTo>
                  <a:cubicBezTo>
                    <a:pt x="209" y="13300"/>
                    <a:pt x="304" y="13376"/>
                    <a:pt x="399" y="13414"/>
                  </a:cubicBezTo>
                  <a:cubicBezTo>
                    <a:pt x="415" y="13417"/>
                    <a:pt x="432" y="13419"/>
                    <a:pt x="449" y="13419"/>
                  </a:cubicBezTo>
                  <a:cubicBezTo>
                    <a:pt x="532" y="13419"/>
                    <a:pt x="621" y="13382"/>
                    <a:pt x="683" y="13319"/>
                  </a:cubicBezTo>
                  <a:lnTo>
                    <a:pt x="1916" y="12087"/>
                  </a:lnTo>
                  <a:lnTo>
                    <a:pt x="2504" y="12087"/>
                  </a:lnTo>
                  <a:lnTo>
                    <a:pt x="3186" y="12770"/>
                  </a:lnTo>
                  <a:lnTo>
                    <a:pt x="3186" y="13357"/>
                  </a:lnTo>
                  <a:lnTo>
                    <a:pt x="1954" y="14590"/>
                  </a:lnTo>
                  <a:cubicBezTo>
                    <a:pt x="1783" y="14742"/>
                    <a:pt x="1840" y="15007"/>
                    <a:pt x="2068" y="15083"/>
                  </a:cubicBezTo>
                  <a:cubicBezTo>
                    <a:pt x="2391" y="15193"/>
                    <a:pt x="2714" y="15244"/>
                    <a:pt x="3028" y="15244"/>
                  </a:cubicBezTo>
                  <a:cubicBezTo>
                    <a:pt x="4882" y="15244"/>
                    <a:pt x="6414" y="13461"/>
                    <a:pt x="5879" y="11499"/>
                  </a:cubicBezTo>
                  <a:lnTo>
                    <a:pt x="7642" y="9736"/>
                  </a:lnTo>
                  <a:lnTo>
                    <a:pt x="8040" y="10172"/>
                  </a:lnTo>
                  <a:lnTo>
                    <a:pt x="7851" y="10361"/>
                  </a:lnTo>
                  <a:cubicBezTo>
                    <a:pt x="7634" y="10579"/>
                    <a:pt x="7837" y="10874"/>
                    <a:pt x="8064" y="10874"/>
                  </a:cubicBezTo>
                  <a:cubicBezTo>
                    <a:pt x="8133" y="10874"/>
                    <a:pt x="8205" y="10846"/>
                    <a:pt x="8268" y="10779"/>
                  </a:cubicBezTo>
                  <a:lnTo>
                    <a:pt x="8439" y="10608"/>
                  </a:lnTo>
                  <a:lnTo>
                    <a:pt x="12212" y="14704"/>
                  </a:lnTo>
                  <a:cubicBezTo>
                    <a:pt x="12560" y="15043"/>
                    <a:pt x="13012" y="15213"/>
                    <a:pt x="13464" y="15213"/>
                  </a:cubicBezTo>
                  <a:cubicBezTo>
                    <a:pt x="13922" y="15213"/>
                    <a:pt x="14381" y="15038"/>
                    <a:pt x="14734" y="14685"/>
                  </a:cubicBezTo>
                  <a:cubicBezTo>
                    <a:pt x="15435" y="14002"/>
                    <a:pt x="15435" y="12864"/>
                    <a:pt x="14734" y="12163"/>
                  </a:cubicBezTo>
                  <a:lnTo>
                    <a:pt x="10638" y="8408"/>
                  </a:lnTo>
                  <a:lnTo>
                    <a:pt x="10809" y="8257"/>
                  </a:lnTo>
                  <a:cubicBezTo>
                    <a:pt x="11001" y="8035"/>
                    <a:pt x="10801" y="7743"/>
                    <a:pt x="10568" y="7743"/>
                  </a:cubicBezTo>
                  <a:cubicBezTo>
                    <a:pt x="10503" y="7743"/>
                    <a:pt x="10435" y="7766"/>
                    <a:pt x="10373" y="7821"/>
                  </a:cubicBezTo>
                  <a:lnTo>
                    <a:pt x="10202" y="8010"/>
                  </a:lnTo>
                  <a:lnTo>
                    <a:pt x="9766" y="7612"/>
                  </a:lnTo>
                  <a:lnTo>
                    <a:pt x="11529" y="5849"/>
                  </a:lnTo>
                  <a:cubicBezTo>
                    <a:pt x="11776" y="5905"/>
                    <a:pt x="12022" y="5943"/>
                    <a:pt x="12288" y="5943"/>
                  </a:cubicBezTo>
                  <a:cubicBezTo>
                    <a:pt x="13938" y="5943"/>
                    <a:pt x="15265" y="4616"/>
                    <a:pt x="15265" y="2966"/>
                  </a:cubicBezTo>
                  <a:cubicBezTo>
                    <a:pt x="15265" y="2644"/>
                    <a:pt x="15208" y="2322"/>
                    <a:pt x="15113" y="2018"/>
                  </a:cubicBezTo>
                  <a:cubicBezTo>
                    <a:pt x="15075" y="1924"/>
                    <a:pt x="14999" y="1848"/>
                    <a:pt x="14905" y="1829"/>
                  </a:cubicBezTo>
                  <a:lnTo>
                    <a:pt x="14886" y="1829"/>
                  </a:lnTo>
                  <a:cubicBezTo>
                    <a:pt x="14863" y="1824"/>
                    <a:pt x="14840" y="1822"/>
                    <a:pt x="14816" y="1822"/>
                  </a:cubicBezTo>
                  <a:cubicBezTo>
                    <a:pt x="14740" y="1822"/>
                    <a:pt x="14664" y="1847"/>
                    <a:pt x="14620" y="1905"/>
                  </a:cubicBezTo>
                  <a:lnTo>
                    <a:pt x="13388" y="3156"/>
                  </a:lnTo>
                  <a:lnTo>
                    <a:pt x="12800" y="3156"/>
                  </a:lnTo>
                  <a:lnTo>
                    <a:pt x="12136" y="2473"/>
                  </a:lnTo>
                  <a:lnTo>
                    <a:pt x="12136" y="1886"/>
                  </a:lnTo>
                  <a:lnTo>
                    <a:pt x="13350" y="653"/>
                  </a:lnTo>
                  <a:cubicBezTo>
                    <a:pt x="13501" y="482"/>
                    <a:pt x="13445" y="217"/>
                    <a:pt x="13236" y="160"/>
                  </a:cubicBezTo>
                  <a:cubicBezTo>
                    <a:pt x="12933" y="46"/>
                    <a:pt x="12610" y="8"/>
                    <a:pt x="12288" y="8"/>
                  </a:cubicBezTo>
                  <a:cubicBezTo>
                    <a:pt x="10335" y="8"/>
                    <a:pt x="8913" y="1848"/>
                    <a:pt x="9425" y="3744"/>
                  </a:cubicBezTo>
                  <a:lnTo>
                    <a:pt x="7225" y="5924"/>
                  </a:lnTo>
                  <a:lnTo>
                    <a:pt x="3585" y="2284"/>
                  </a:lnTo>
                  <a:lnTo>
                    <a:pt x="3585" y="1563"/>
                  </a:lnTo>
                  <a:cubicBezTo>
                    <a:pt x="3566" y="1468"/>
                    <a:pt x="3528" y="1374"/>
                    <a:pt x="3433" y="1317"/>
                  </a:cubicBezTo>
                  <a:lnTo>
                    <a:pt x="1328" y="46"/>
                  </a:lnTo>
                  <a:cubicBezTo>
                    <a:pt x="1283" y="16"/>
                    <a:pt x="1231" y="1"/>
                    <a:pt x="117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41"/>
            <p:cNvSpPr/>
            <p:nvPr/>
          </p:nvSpPr>
          <p:spPr>
            <a:xfrm>
              <a:off x="5044063" y="2392950"/>
              <a:ext cx="115325" cy="108700"/>
            </a:xfrm>
            <a:custGeom>
              <a:avLst/>
              <a:gdLst/>
              <a:ahLst/>
              <a:cxnLst/>
              <a:rect l="l" t="t" r="r" b="b"/>
              <a:pathLst>
                <a:path w="4613" h="4348" extrusionOk="0">
                  <a:moveTo>
                    <a:pt x="4164" y="0"/>
                  </a:moveTo>
                  <a:cubicBezTo>
                    <a:pt x="4086" y="0"/>
                    <a:pt x="4004" y="35"/>
                    <a:pt x="3934" y="119"/>
                  </a:cubicBezTo>
                  <a:lnTo>
                    <a:pt x="217" y="3836"/>
                  </a:lnTo>
                  <a:cubicBezTo>
                    <a:pt x="0" y="4053"/>
                    <a:pt x="204" y="4348"/>
                    <a:pt x="430" y="4348"/>
                  </a:cubicBezTo>
                  <a:cubicBezTo>
                    <a:pt x="500" y="4348"/>
                    <a:pt x="572" y="4320"/>
                    <a:pt x="635" y="4253"/>
                  </a:cubicBezTo>
                  <a:lnTo>
                    <a:pt x="4370" y="536"/>
                  </a:lnTo>
                  <a:cubicBezTo>
                    <a:pt x="4613" y="322"/>
                    <a:pt x="4404" y="0"/>
                    <a:pt x="416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1"/>
            <p:cNvSpPr/>
            <p:nvPr/>
          </p:nvSpPr>
          <p:spPr>
            <a:xfrm>
              <a:off x="5166563" y="2513725"/>
              <a:ext cx="85100" cy="81625"/>
            </a:xfrm>
            <a:custGeom>
              <a:avLst/>
              <a:gdLst/>
              <a:ahLst/>
              <a:cxnLst/>
              <a:rect l="l" t="t" r="r" b="b"/>
              <a:pathLst>
                <a:path w="3404" h="3265" extrusionOk="0">
                  <a:moveTo>
                    <a:pt x="323" y="0"/>
                  </a:moveTo>
                  <a:cubicBezTo>
                    <a:pt x="247" y="0"/>
                    <a:pt x="172" y="29"/>
                    <a:pt x="115" y="85"/>
                  </a:cubicBezTo>
                  <a:cubicBezTo>
                    <a:pt x="1" y="199"/>
                    <a:pt x="1" y="389"/>
                    <a:pt x="115" y="522"/>
                  </a:cubicBezTo>
                  <a:lnTo>
                    <a:pt x="2807" y="3195"/>
                  </a:lnTo>
                  <a:cubicBezTo>
                    <a:pt x="2864" y="3244"/>
                    <a:pt x="2926" y="3265"/>
                    <a:pt x="2986" y="3265"/>
                  </a:cubicBezTo>
                  <a:cubicBezTo>
                    <a:pt x="3207" y="3265"/>
                    <a:pt x="3403" y="2983"/>
                    <a:pt x="3224" y="2759"/>
                  </a:cubicBezTo>
                  <a:lnTo>
                    <a:pt x="532" y="85"/>
                  </a:lnTo>
                  <a:cubicBezTo>
                    <a:pt x="475" y="29"/>
                    <a:pt x="399" y="0"/>
                    <a:pt x="323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2" name="Google Shape;4432;p41"/>
          <p:cNvSpPr txBox="1"/>
          <p:nvPr/>
        </p:nvSpPr>
        <p:spPr>
          <a:xfrm>
            <a:off x="1630350" y="3394850"/>
            <a:ext cx="6793800" cy="78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has a beautiful name and is the second planet from the Sun. It is terribly hot, even hotter than Mercury, and its atmosphere is toxic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3" name="Google Shape;4433;p41"/>
          <p:cNvSpPr txBox="1"/>
          <p:nvPr/>
        </p:nvSpPr>
        <p:spPr>
          <a:xfrm>
            <a:off x="1630350" y="3101900"/>
            <a:ext cx="6793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Conclusions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4" name="Google Shape;4434;p41"/>
          <p:cNvSpPr txBox="1"/>
          <p:nvPr/>
        </p:nvSpPr>
        <p:spPr>
          <a:xfrm>
            <a:off x="4917650" y="1627955"/>
            <a:ext cx="3506100" cy="31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&lt; Mercury is very small</a:t>
            </a:r>
            <a:endParaRPr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5" name="Google Shape;4435;p41"/>
          <p:cNvSpPr txBox="1"/>
          <p:nvPr/>
        </p:nvSpPr>
        <p:spPr>
          <a:xfrm>
            <a:off x="713088" y="1546055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6" name="Google Shape;4436;p41"/>
          <p:cNvSpPr txBox="1"/>
          <p:nvPr/>
        </p:nvSpPr>
        <p:spPr>
          <a:xfrm>
            <a:off x="3999200" y="1546055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65%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7" name="Google Shape;4437;p41"/>
          <p:cNvSpPr txBox="1"/>
          <p:nvPr/>
        </p:nvSpPr>
        <p:spPr>
          <a:xfrm>
            <a:off x="4917650" y="2094517"/>
            <a:ext cx="3506100" cy="310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&lt; Mars is a very cold place</a:t>
            </a:r>
            <a:endParaRPr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8" name="Google Shape;4438;p41"/>
          <p:cNvSpPr txBox="1"/>
          <p:nvPr/>
        </p:nvSpPr>
        <p:spPr>
          <a:xfrm>
            <a:off x="713088" y="2019517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9" name="Google Shape;4439;p41"/>
          <p:cNvSpPr txBox="1"/>
          <p:nvPr/>
        </p:nvSpPr>
        <p:spPr>
          <a:xfrm>
            <a:off x="3999200" y="2019517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20%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0" name="Google Shape;4440;p41"/>
          <p:cNvSpPr txBox="1"/>
          <p:nvPr/>
        </p:nvSpPr>
        <p:spPr>
          <a:xfrm>
            <a:off x="4917650" y="2561080"/>
            <a:ext cx="3506100" cy="338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&lt; Jupiter is a gas giant</a:t>
            </a:r>
            <a:endParaRPr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1" name="Google Shape;4441;p41"/>
          <p:cNvSpPr txBox="1"/>
          <p:nvPr/>
        </p:nvSpPr>
        <p:spPr>
          <a:xfrm>
            <a:off x="713088" y="2492980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2" name="Google Shape;4442;p41"/>
          <p:cNvSpPr txBox="1"/>
          <p:nvPr/>
        </p:nvSpPr>
        <p:spPr>
          <a:xfrm>
            <a:off x="3999200" y="2492980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30%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4443" name="Google Shape;4443;p41"/>
          <p:cNvCxnSpPr/>
          <p:nvPr/>
        </p:nvCxnSpPr>
        <p:spPr>
          <a:xfrm>
            <a:off x="2303200" y="1783364"/>
            <a:ext cx="1547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44" name="Google Shape;4444;p41"/>
          <p:cNvSpPr/>
          <p:nvPr/>
        </p:nvSpPr>
        <p:spPr>
          <a:xfrm>
            <a:off x="2303200" y="1716005"/>
            <a:ext cx="1045500" cy="13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45" name="Google Shape;4445;p41"/>
          <p:cNvCxnSpPr/>
          <p:nvPr/>
        </p:nvCxnSpPr>
        <p:spPr>
          <a:xfrm>
            <a:off x="2303200" y="2256817"/>
            <a:ext cx="1547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46" name="Google Shape;4446;p41"/>
          <p:cNvSpPr/>
          <p:nvPr/>
        </p:nvSpPr>
        <p:spPr>
          <a:xfrm>
            <a:off x="2303200" y="2189467"/>
            <a:ext cx="4524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47" name="Google Shape;4447;p41"/>
          <p:cNvCxnSpPr/>
          <p:nvPr/>
        </p:nvCxnSpPr>
        <p:spPr>
          <a:xfrm>
            <a:off x="2303200" y="2730279"/>
            <a:ext cx="1547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448" name="Google Shape;4448;p41"/>
          <p:cNvSpPr/>
          <p:nvPr/>
        </p:nvSpPr>
        <p:spPr>
          <a:xfrm>
            <a:off x="2303200" y="2662930"/>
            <a:ext cx="5811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49" name="Google Shape;4449;p41"/>
          <p:cNvGrpSpPr/>
          <p:nvPr/>
        </p:nvGrpSpPr>
        <p:grpSpPr>
          <a:xfrm>
            <a:off x="815047" y="3394842"/>
            <a:ext cx="578325" cy="487500"/>
            <a:chOff x="4764875" y="1706700"/>
            <a:chExt cx="578325" cy="487500"/>
          </a:xfrm>
        </p:grpSpPr>
        <p:sp>
          <p:nvSpPr>
            <p:cNvPr id="4450" name="Google Shape;4450;p41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41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6" name="Google Shape;4456;p42"/>
          <p:cNvSpPr/>
          <p:nvPr/>
        </p:nvSpPr>
        <p:spPr>
          <a:xfrm>
            <a:off x="4282763" y="2613450"/>
            <a:ext cx="578400" cy="4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7" name="Google Shape;4457;p42"/>
          <p:cNvSpPr/>
          <p:nvPr/>
        </p:nvSpPr>
        <p:spPr>
          <a:xfrm>
            <a:off x="2032575" y="2613450"/>
            <a:ext cx="578400" cy="4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8" name="Google Shape;4458;p42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459" name="Google Shape;4459;p42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0" name="Google Shape;4460;p42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1" name="Google Shape;4461;p42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462" name="Google Shape;4462;p42"/>
          <p:cNvGrpSpPr/>
          <p:nvPr/>
        </p:nvGrpSpPr>
        <p:grpSpPr>
          <a:xfrm>
            <a:off x="2138902" y="2701816"/>
            <a:ext cx="365747" cy="365752"/>
            <a:chOff x="2036988" y="4249875"/>
            <a:chExt cx="525725" cy="524300"/>
          </a:xfrm>
        </p:grpSpPr>
        <p:sp>
          <p:nvSpPr>
            <p:cNvPr id="4463" name="Google Shape;4463;p42"/>
            <p:cNvSpPr/>
            <p:nvPr/>
          </p:nvSpPr>
          <p:spPr>
            <a:xfrm>
              <a:off x="2046938" y="4393975"/>
              <a:ext cx="505350" cy="369775"/>
            </a:xfrm>
            <a:custGeom>
              <a:avLst/>
              <a:gdLst/>
              <a:ahLst/>
              <a:cxnLst/>
              <a:rect l="l" t="t" r="r" b="b"/>
              <a:pathLst>
                <a:path w="20214" h="14791" extrusionOk="0">
                  <a:moveTo>
                    <a:pt x="1650" y="1"/>
                  </a:moveTo>
                  <a:cubicBezTo>
                    <a:pt x="740" y="1"/>
                    <a:pt x="0" y="740"/>
                    <a:pt x="0" y="1650"/>
                  </a:cubicBezTo>
                  <a:lnTo>
                    <a:pt x="0" y="13141"/>
                  </a:lnTo>
                  <a:cubicBezTo>
                    <a:pt x="0" y="14051"/>
                    <a:pt x="740" y="14791"/>
                    <a:pt x="1650" y="14791"/>
                  </a:cubicBezTo>
                  <a:lnTo>
                    <a:pt x="18564" y="14791"/>
                  </a:lnTo>
                  <a:cubicBezTo>
                    <a:pt x="19474" y="14791"/>
                    <a:pt x="20213" y="14051"/>
                    <a:pt x="20213" y="13141"/>
                  </a:cubicBezTo>
                  <a:lnTo>
                    <a:pt x="20213" y="1650"/>
                  </a:lnTo>
                  <a:cubicBezTo>
                    <a:pt x="20213" y="740"/>
                    <a:pt x="19474" y="1"/>
                    <a:pt x="18564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42"/>
            <p:cNvSpPr/>
            <p:nvPr/>
          </p:nvSpPr>
          <p:spPr>
            <a:xfrm>
              <a:off x="2129413" y="4435225"/>
              <a:ext cx="382100" cy="287300"/>
            </a:xfrm>
            <a:custGeom>
              <a:avLst/>
              <a:gdLst/>
              <a:ahLst/>
              <a:cxnLst/>
              <a:rect l="l" t="t" r="r" b="b"/>
              <a:pathLst>
                <a:path w="15284" h="11492" extrusionOk="0">
                  <a:moveTo>
                    <a:pt x="1" y="0"/>
                  </a:moveTo>
                  <a:lnTo>
                    <a:pt x="1" y="11491"/>
                  </a:lnTo>
                  <a:lnTo>
                    <a:pt x="15284" y="11491"/>
                  </a:lnTo>
                  <a:lnTo>
                    <a:pt x="15284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42"/>
            <p:cNvSpPr/>
            <p:nvPr/>
          </p:nvSpPr>
          <p:spPr>
            <a:xfrm>
              <a:off x="2310013" y="4548050"/>
              <a:ext cx="61650" cy="72075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" y="0"/>
                  </a:moveTo>
                  <a:lnTo>
                    <a:pt x="1" y="133"/>
                  </a:lnTo>
                  <a:cubicBezTo>
                    <a:pt x="1" y="323"/>
                    <a:pt x="39" y="493"/>
                    <a:pt x="134" y="683"/>
                  </a:cubicBezTo>
                  <a:lnTo>
                    <a:pt x="1233" y="2882"/>
                  </a:lnTo>
                  <a:lnTo>
                    <a:pt x="2333" y="683"/>
                  </a:lnTo>
                  <a:cubicBezTo>
                    <a:pt x="2409" y="512"/>
                    <a:pt x="2466" y="323"/>
                    <a:pt x="2466" y="133"/>
                  </a:cubicBezTo>
                  <a:lnTo>
                    <a:pt x="2466" y="0"/>
                  </a:lnTo>
                  <a:close/>
                </a:path>
              </a:pathLst>
            </a:custGeom>
            <a:solidFill>
              <a:srgbClr val="72D9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42"/>
            <p:cNvSpPr/>
            <p:nvPr/>
          </p:nvSpPr>
          <p:spPr>
            <a:xfrm>
              <a:off x="2310013" y="4310075"/>
              <a:ext cx="61650" cy="238000"/>
            </a:xfrm>
            <a:custGeom>
              <a:avLst/>
              <a:gdLst/>
              <a:ahLst/>
              <a:cxnLst/>
              <a:rect l="l" t="t" r="r" b="b"/>
              <a:pathLst>
                <a:path w="2466" h="9520" extrusionOk="0">
                  <a:moveTo>
                    <a:pt x="1" y="1"/>
                  </a:moveTo>
                  <a:lnTo>
                    <a:pt x="1" y="9519"/>
                  </a:lnTo>
                  <a:lnTo>
                    <a:pt x="2466" y="9519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42"/>
            <p:cNvSpPr/>
            <p:nvPr/>
          </p:nvSpPr>
          <p:spPr>
            <a:xfrm>
              <a:off x="2310013" y="4258300"/>
              <a:ext cx="61650" cy="51800"/>
            </a:xfrm>
            <a:custGeom>
              <a:avLst/>
              <a:gdLst/>
              <a:ahLst/>
              <a:cxnLst/>
              <a:rect l="l" t="t" r="r" b="b"/>
              <a:pathLst>
                <a:path w="2466" h="2072" extrusionOk="0">
                  <a:moveTo>
                    <a:pt x="1233" y="0"/>
                  </a:moveTo>
                  <a:cubicBezTo>
                    <a:pt x="617" y="0"/>
                    <a:pt x="1" y="412"/>
                    <a:pt x="1" y="1237"/>
                  </a:cubicBezTo>
                  <a:lnTo>
                    <a:pt x="1" y="2072"/>
                  </a:lnTo>
                  <a:lnTo>
                    <a:pt x="2466" y="2072"/>
                  </a:lnTo>
                  <a:lnTo>
                    <a:pt x="2466" y="1237"/>
                  </a:lnTo>
                  <a:cubicBezTo>
                    <a:pt x="2466" y="412"/>
                    <a:pt x="1850" y="0"/>
                    <a:pt x="1233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42"/>
            <p:cNvSpPr/>
            <p:nvPr/>
          </p:nvSpPr>
          <p:spPr>
            <a:xfrm>
              <a:off x="2197688" y="4609675"/>
              <a:ext cx="24200" cy="20675"/>
            </a:xfrm>
            <a:custGeom>
              <a:avLst/>
              <a:gdLst/>
              <a:ahLst/>
              <a:cxnLst/>
              <a:rect l="l" t="t" r="r" b="b"/>
              <a:pathLst>
                <a:path w="968" h="827" extrusionOk="0">
                  <a:moveTo>
                    <a:pt x="550" y="0"/>
                  </a:moveTo>
                  <a:cubicBezTo>
                    <a:pt x="171" y="0"/>
                    <a:pt x="0" y="436"/>
                    <a:pt x="247" y="702"/>
                  </a:cubicBezTo>
                  <a:cubicBezTo>
                    <a:pt x="333" y="788"/>
                    <a:pt x="439" y="826"/>
                    <a:pt x="543" y="826"/>
                  </a:cubicBezTo>
                  <a:cubicBezTo>
                    <a:pt x="759" y="826"/>
                    <a:pt x="967" y="661"/>
                    <a:pt x="967" y="417"/>
                  </a:cubicBezTo>
                  <a:cubicBezTo>
                    <a:pt x="948" y="190"/>
                    <a:pt x="777" y="0"/>
                    <a:pt x="55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42"/>
            <p:cNvSpPr/>
            <p:nvPr/>
          </p:nvSpPr>
          <p:spPr>
            <a:xfrm>
              <a:off x="2074438" y="4568900"/>
              <a:ext cx="23725" cy="20200"/>
            </a:xfrm>
            <a:custGeom>
              <a:avLst/>
              <a:gdLst/>
              <a:ahLst/>
              <a:cxnLst/>
              <a:rect l="l" t="t" r="r" b="b"/>
              <a:pathLst>
                <a:path w="949" h="808" extrusionOk="0">
                  <a:moveTo>
                    <a:pt x="550" y="1"/>
                  </a:moveTo>
                  <a:cubicBezTo>
                    <a:pt x="190" y="1"/>
                    <a:pt x="0" y="437"/>
                    <a:pt x="265" y="683"/>
                  </a:cubicBezTo>
                  <a:cubicBezTo>
                    <a:pt x="346" y="769"/>
                    <a:pt x="445" y="808"/>
                    <a:pt x="544" y="808"/>
                  </a:cubicBezTo>
                  <a:cubicBezTo>
                    <a:pt x="749" y="808"/>
                    <a:pt x="948" y="642"/>
                    <a:pt x="948" y="399"/>
                  </a:cubicBezTo>
                  <a:cubicBezTo>
                    <a:pt x="948" y="171"/>
                    <a:pt x="777" y="1"/>
                    <a:pt x="550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42"/>
            <p:cNvSpPr/>
            <p:nvPr/>
          </p:nvSpPr>
          <p:spPr>
            <a:xfrm>
              <a:off x="2036988" y="4249875"/>
              <a:ext cx="525725" cy="524300"/>
            </a:xfrm>
            <a:custGeom>
              <a:avLst/>
              <a:gdLst/>
              <a:ahLst/>
              <a:cxnLst/>
              <a:rect l="l" t="t" r="r" b="b"/>
              <a:pathLst>
                <a:path w="21029" h="20972" extrusionOk="0">
                  <a:moveTo>
                    <a:pt x="12147" y="792"/>
                  </a:moveTo>
                  <a:cubicBezTo>
                    <a:pt x="12543" y="792"/>
                    <a:pt x="12941" y="1053"/>
                    <a:pt x="12970" y="1574"/>
                  </a:cubicBezTo>
                  <a:lnTo>
                    <a:pt x="12970" y="1991"/>
                  </a:lnTo>
                  <a:lnTo>
                    <a:pt x="11339" y="1991"/>
                  </a:lnTo>
                  <a:lnTo>
                    <a:pt x="11339" y="1574"/>
                  </a:lnTo>
                  <a:cubicBezTo>
                    <a:pt x="11358" y="1053"/>
                    <a:pt x="11751" y="792"/>
                    <a:pt x="12147" y="792"/>
                  </a:cubicBezTo>
                  <a:close/>
                  <a:moveTo>
                    <a:pt x="10505" y="6182"/>
                  </a:moveTo>
                  <a:lnTo>
                    <a:pt x="10505" y="6997"/>
                  </a:lnTo>
                  <a:lnTo>
                    <a:pt x="4096" y="6997"/>
                  </a:lnTo>
                  <a:lnTo>
                    <a:pt x="4096" y="6182"/>
                  </a:lnTo>
                  <a:close/>
                  <a:moveTo>
                    <a:pt x="12970" y="2807"/>
                  </a:moveTo>
                  <a:lnTo>
                    <a:pt x="12970" y="11529"/>
                  </a:lnTo>
                  <a:lnTo>
                    <a:pt x="11339" y="11529"/>
                  </a:lnTo>
                  <a:lnTo>
                    <a:pt x="11339" y="2807"/>
                  </a:lnTo>
                  <a:close/>
                  <a:moveTo>
                    <a:pt x="12913" y="12344"/>
                  </a:moveTo>
                  <a:cubicBezTo>
                    <a:pt x="12913" y="12363"/>
                    <a:pt x="12894" y="12401"/>
                    <a:pt x="12894" y="12420"/>
                  </a:cubicBezTo>
                  <a:lnTo>
                    <a:pt x="12154" y="13880"/>
                  </a:lnTo>
                  <a:lnTo>
                    <a:pt x="11415" y="12420"/>
                  </a:lnTo>
                  <a:cubicBezTo>
                    <a:pt x="11396" y="12382"/>
                    <a:pt x="11396" y="12363"/>
                    <a:pt x="11377" y="12344"/>
                  </a:cubicBezTo>
                  <a:close/>
                  <a:moveTo>
                    <a:pt x="18563" y="7832"/>
                  </a:moveTo>
                  <a:lnTo>
                    <a:pt x="18563" y="18507"/>
                  </a:lnTo>
                  <a:lnTo>
                    <a:pt x="4096" y="18507"/>
                  </a:lnTo>
                  <a:lnTo>
                    <a:pt x="4096" y="7832"/>
                  </a:lnTo>
                  <a:lnTo>
                    <a:pt x="10505" y="7832"/>
                  </a:lnTo>
                  <a:lnTo>
                    <a:pt x="10505" y="12060"/>
                  </a:lnTo>
                  <a:cubicBezTo>
                    <a:pt x="10505" y="12306"/>
                    <a:pt x="10562" y="12553"/>
                    <a:pt x="10675" y="12780"/>
                  </a:cubicBezTo>
                  <a:lnTo>
                    <a:pt x="11472" y="14392"/>
                  </a:lnTo>
                  <a:lnTo>
                    <a:pt x="8628" y="14392"/>
                  </a:lnTo>
                  <a:cubicBezTo>
                    <a:pt x="8615" y="14391"/>
                    <a:pt x="8603" y="14391"/>
                    <a:pt x="8591" y="14391"/>
                  </a:cubicBezTo>
                  <a:cubicBezTo>
                    <a:pt x="8033" y="14391"/>
                    <a:pt x="8033" y="15228"/>
                    <a:pt x="8591" y="15228"/>
                  </a:cubicBezTo>
                  <a:cubicBezTo>
                    <a:pt x="8603" y="15228"/>
                    <a:pt x="8615" y="15227"/>
                    <a:pt x="8628" y="15227"/>
                  </a:cubicBezTo>
                  <a:lnTo>
                    <a:pt x="15435" y="15227"/>
                  </a:lnTo>
                  <a:cubicBezTo>
                    <a:pt x="15947" y="15170"/>
                    <a:pt x="15947" y="14430"/>
                    <a:pt x="15435" y="14392"/>
                  </a:cubicBezTo>
                  <a:lnTo>
                    <a:pt x="12818" y="14392"/>
                  </a:lnTo>
                  <a:lnTo>
                    <a:pt x="13614" y="12780"/>
                  </a:lnTo>
                  <a:cubicBezTo>
                    <a:pt x="13728" y="12553"/>
                    <a:pt x="13785" y="12306"/>
                    <a:pt x="13804" y="12060"/>
                  </a:cubicBezTo>
                  <a:lnTo>
                    <a:pt x="13804" y="7832"/>
                  </a:lnTo>
                  <a:close/>
                  <a:moveTo>
                    <a:pt x="3280" y="6182"/>
                  </a:moveTo>
                  <a:lnTo>
                    <a:pt x="3280" y="20156"/>
                  </a:lnTo>
                  <a:lnTo>
                    <a:pt x="2048" y="20156"/>
                  </a:lnTo>
                  <a:cubicBezTo>
                    <a:pt x="1365" y="20156"/>
                    <a:pt x="815" y="19588"/>
                    <a:pt x="815" y="18924"/>
                  </a:cubicBezTo>
                  <a:lnTo>
                    <a:pt x="815" y="7414"/>
                  </a:lnTo>
                  <a:cubicBezTo>
                    <a:pt x="815" y="6732"/>
                    <a:pt x="1365" y="6182"/>
                    <a:pt x="2048" y="6182"/>
                  </a:cubicBezTo>
                  <a:close/>
                  <a:moveTo>
                    <a:pt x="18962" y="6182"/>
                  </a:moveTo>
                  <a:cubicBezTo>
                    <a:pt x="19644" y="6182"/>
                    <a:pt x="20194" y="6732"/>
                    <a:pt x="20194" y="7414"/>
                  </a:cubicBezTo>
                  <a:lnTo>
                    <a:pt x="20194" y="18924"/>
                  </a:lnTo>
                  <a:cubicBezTo>
                    <a:pt x="20194" y="19588"/>
                    <a:pt x="19644" y="20156"/>
                    <a:pt x="18962" y="20156"/>
                  </a:cubicBezTo>
                  <a:lnTo>
                    <a:pt x="4096" y="20156"/>
                  </a:lnTo>
                  <a:lnTo>
                    <a:pt x="4096" y="19322"/>
                  </a:lnTo>
                  <a:lnTo>
                    <a:pt x="18962" y="19322"/>
                  </a:lnTo>
                  <a:cubicBezTo>
                    <a:pt x="19189" y="19322"/>
                    <a:pt x="19379" y="19152"/>
                    <a:pt x="19379" y="18924"/>
                  </a:cubicBezTo>
                  <a:lnTo>
                    <a:pt x="19379" y="7414"/>
                  </a:lnTo>
                  <a:cubicBezTo>
                    <a:pt x="19379" y="7187"/>
                    <a:pt x="19189" y="6997"/>
                    <a:pt x="18962" y="6997"/>
                  </a:cubicBezTo>
                  <a:lnTo>
                    <a:pt x="13804" y="6997"/>
                  </a:lnTo>
                  <a:lnTo>
                    <a:pt x="13804" y="6182"/>
                  </a:lnTo>
                  <a:close/>
                  <a:moveTo>
                    <a:pt x="12154" y="0"/>
                  </a:moveTo>
                  <a:cubicBezTo>
                    <a:pt x="11263" y="0"/>
                    <a:pt x="10543" y="702"/>
                    <a:pt x="10505" y="1574"/>
                  </a:cubicBezTo>
                  <a:lnTo>
                    <a:pt x="10505" y="5367"/>
                  </a:lnTo>
                  <a:lnTo>
                    <a:pt x="2048" y="5367"/>
                  </a:lnTo>
                  <a:cubicBezTo>
                    <a:pt x="910" y="5367"/>
                    <a:pt x="0" y="6277"/>
                    <a:pt x="0" y="7414"/>
                  </a:cubicBezTo>
                  <a:lnTo>
                    <a:pt x="0" y="18905"/>
                  </a:lnTo>
                  <a:cubicBezTo>
                    <a:pt x="0" y="20043"/>
                    <a:pt x="910" y="20972"/>
                    <a:pt x="2048" y="20972"/>
                  </a:cubicBezTo>
                  <a:lnTo>
                    <a:pt x="18962" y="20972"/>
                  </a:lnTo>
                  <a:cubicBezTo>
                    <a:pt x="20099" y="20972"/>
                    <a:pt x="21028" y="20043"/>
                    <a:pt x="21028" y="18905"/>
                  </a:cubicBezTo>
                  <a:lnTo>
                    <a:pt x="21028" y="7414"/>
                  </a:lnTo>
                  <a:cubicBezTo>
                    <a:pt x="21028" y="6277"/>
                    <a:pt x="20099" y="5367"/>
                    <a:pt x="18962" y="5367"/>
                  </a:cubicBezTo>
                  <a:lnTo>
                    <a:pt x="13804" y="5367"/>
                  </a:lnTo>
                  <a:lnTo>
                    <a:pt x="13804" y="1574"/>
                  </a:lnTo>
                  <a:cubicBezTo>
                    <a:pt x="13766" y="702"/>
                    <a:pt x="13027" y="0"/>
                    <a:pt x="1215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42"/>
            <p:cNvSpPr/>
            <p:nvPr/>
          </p:nvSpPr>
          <p:spPr>
            <a:xfrm>
              <a:off x="2077738" y="4487250"/>
              <a:ext cx="20900" cy="60100"/>
            </a:xfrm>
            <a:custGeom>
              <a:avLst/>
              <a:gdLst/>
              <a:ahLst/>
              <a:cxnLst/>
              <a:rect l="l" t="t" r="r" b="b"/>
              <a:pathLst>
                <a:path w="836" h="2404" extrusionOk="0">
                  <a:moveTo>
                    <a:pt x="411" y="0"/>
                  </a:moveTo>
                  <a:cubicBezTo>
                    <a:pt x="214" y="0"/>
                    <a:pt x="20" y="128"/>
                    <a:pt x="1" y="384"/>
                  </a:cubicBezTo>
                  <a:lnTo>
                    <a:pt x="1" y="2034"/>
                  </a:lnTo>
                  <a:cubicBezTo>
                    <a:pt x="20" y="2281"/>
                    <a:pt x="214" y="2404"/>
                    <a:pt x="411" y="2404"/>
                  </a:cubicBezTo>
                  <a:cubicBezTo>
                    <a:pt x="608" y="2404"/>
                    <a:pt x="807" y="2281"/>
                    <a:pt x="835" y="2034"/>
                  </a:cubicBezTo>
                  <a:lnTo>
                    <a:pt x="835" y="384"/>
                  </a:lnTo>
                  <a:cubicBezTo>
                    <a:pt x="807" y="128"/>
                    <a:pt x="608" y="0"/>
                    <a:pt x="411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42"/>
            <p:cNvSpPr/>
            <p:nvPr/>
          </p:nvSpPr>
          <p:spPr>
            <a:xfrm>
              <a:off x="2077738" y="4609675"/>
              <a:ext cx="20425" cy="60825"/>
            </a:xfrm>
            <a:custGeom>
              <a:avLst/>
              <a:gdLst/>
              <a:ahLst/>
              <a:cxnLst/>
              <a:rect l="l" t="t" r="r" b="b"/>
              <a:pathLst>
                <a:path w="817" h="2433" extrusionOk="0">
                  <a:moveTo>
                    <a:pt x="418" y="0"/>
                  </a:moveTo>
                  <a:cubicBezTo>
                    <a:pt x="190" y="0"/>
                    <a:pt x="1" y="190"/>
                    <a:pt x="1" y="417"/>
                  </a:cubicBezTo>
                  <a:lnTo>
                    <a:pt x="1" y="2048"/>
                  </a:lnTo>
                  <a:cubicBezTo>
                    <a:pt x="20" y="2304"/>
                    <a:pt x="214" y="2432"/>
                    <a:pt x="408" y="2432"/>
                  </a:cubicBezTo>
                  <a:cubicBezTo>
                    <a:pt x="603" y="2432"/>
                    <a:pt x="797" y="2304"/>
                    <a:pt x="816" y="2048"/>
                  </a:cubicBezTo>
                  <a:lnTo>
                    <a:pt x="816" y="417"/>
                  </a:lnTo>
                  <a:cubicBezTo>
                    <a:pt x="816" y="190"/>
                    <a:pt x="645" y="0"/>
                    <a:pt x="41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73" name="Google Shape;4473;p42"/>
          <p:cNvGrpSpPr/>
          <p:nvPr/>
        </p:nvGrpSpPr>
        <p:grpSpPr>
          <a:xfrm>
            <a:off x="4398582" y="2674310"/>
            <a:ext cx="346837" cy="365781"/>
            <a:chOff x="2617188" y="4248250"/>
            <a:chExt cx="506775" cy="525925"/>
          </a:xfrm>
        </p:grpSpPr>
        <p:sp>
          <p:nvSpPr>
            <p:cNvPr id="4474" name="Google Shape;4474;p42"/>
            <p:cNvSpPr/>
            <p:nvPr/>
          </p:nvSpPr>
          <p:spPr>
            <a:xfrm>
              <a:off x="2634738" y="4258400"/>
              <a:ext cx="478325" cy="211925"/>
            </a:xfrm>
            <a:custGeom>
              <a:avLst/>
              <a:gdLst/>
              <a:ahLst/>
              <a:cxnLst/>
              <a:rect l="l" t="t" r="r" b="b"/>
              <a:pathLst>
                <a:path w="19133" h="8477" extrusionOk="0">
                  <a:moveTo>
                    <a:pt x="19133" y="1"/>
                  </a:moveTo>
                  <a:lnTo>
                    <a:pt x="1" y="5993"/>
                  </a:lnTo>
                  <a:lnTo>
                    <a:pt x="6580" y="8477"/>
                  </a:lnTo>
                  <a:lnTo>
                    <a:pt x="19133" y="1"/>
                  </a:ln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42"/>
            <p:cNvSpPr/>
            <p:nvPr/>
          </p:nvSpPr>
          <p:spPr>
            <a:xfrm>
              <a:off x="2778363" y="4490675"/>
              <a:ext cx="128975" cy="123275"/>
            </a:xfrm>
            <a:custGeom>
              <a:avLst/>
              <a:gdLst/>
              <a:ahLst/>
              <a:cxnLst/>
              <a:rect l="l" t="t" r="r" b="b"/>
              <a:pathLst>
                <a:path w="5159" h="4931" extrusionOk="0">
                  <a:moveTo>
                    <a:pt x="3281" y="1"/>
                  </a:moveTo>
                  <a:lnTo>
                    <a:pt x="1" y="4931"/>
                  </a:lnTo>
                  <a:lnTo>
                    <a:pt x="5158" y="2352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42"/>
            <p:cNvSpPr/>
            <p:nvPr/>
          </p:nvSpPr>
          <p:spPr>
            <a:xfrm>
              <a:off x="2860388" y="4258400"/>
              <a:ext cx="252675" cy="437575"/>
            </a:xfrm>
            <a:custGeom>
              <a:avLst/>
              <a:gdLst/>
              <a:ahLst/>
              <a:cxnLst/>
              <a:rect l="l" t="t" r="r" b="b"/>
              <a:pathLst>
                <a:path w="10107" h="17503" extrusionOk="0">
                  <a:moveTo>
                    <a:pt x="10107" y="1"/>
                  </a:moveTo>
                  <a:lnTo>
                    <a:pt x="0" y="9292"/>
                  </a:lnTo>
                  <a:lnTo>
                    <a:pt x="6580" y="17502"/>
                  </a:lnTo>
                  <a:lnTo>
                    <a:pt x="10107" y="1"/>
                  </a:ln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42"/>
            <p:cNvSpPr/>
            <p:nvPr/>
          </p:nvSpPr>
          <p:spPr>
            <a:xfrm>
              <a:off x="2778363" y="4258400"/>
              <a:ext cx="334700" cy="355550"/>
            </a:xfrm>
            <a:custGeom>
              <a:avLst/>
              <a:gdLst/>
              <a:ahLst/>
              <a:cxnLst/>
              <a:rect l="l" t="t" r="r" b="b"/>
              <a:pathLst>
                <a:path w="13388" h="14222" extrusionOk="0">
                  <a:moveTo>
                    <a:pt x="13388" y="1"/>
                  </a:moveTo>
                  <a:lnTo>
                    <a:pt x="816" y="8458"/>
                  </a:lnTo>
                  <a:lnTo>
                    <a:pt x="1" y="14222"/>
                  </a:lnTo>
                  <a:lnTo>
                    <a:pt x="3281" y="9292"/>
                  </a:lnTo>
                  <a:lnTo>
                    <a:pt x="13388" y="1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42"/>
            <p:cNvSpPr/>
            <p:nvPr/>
          </p:nvSpPr>
          <p:spPr>
            <a:xfrm>
              <a:off x="3014438" y="4418600"/>
              <a:ext cx="24200" cy="20925"/>
            </a:xfrm>
            <a:custGeom>
              <a:avLst/>
              <a:gdLst/>
              <a:ahLst/>
              <a:cxnLst/>
              <a:rect l="l" t="t" r="r" b="b"/>
              <a:pathLst>
                <a:path w="968" h="837" extrusionOk="0">
                  <a:moveTo>
                    <a:pt x="414" y="0"/>
                  </a:moveTo>
                  <a:cubicBezTo>
                    <a:pt x="202" y="0"/>
                    <a:pt x="1" y="161"/>
                    <a:pt x="1" y="419"/>
                  </a:cubicBezTo>
                  <a:cubicBezTo>
                    <a:pt x="1" y="646"/>
                    <a:pt x="190" y="817"/>
                    <a:pt x="418" y="836"/>
                  </a:cubicBezTo>
                  <a:cubicBezTo>
                    <a:pt x="778" y="817"/>
                    <a:pt x="968" y="381"/>
                    <a:pt x="702" y="116"/>
                  </a:cubicBezTo>
                  <a:cubicBezTo>
                    <a:pt x="617" y="36"/>
                    <a:pt x="514" y="0"/>
                    <a:pt x="41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42"/>
            <p:cNvSpPr/>
            <p:nvPr/>
          </p:nvSpPr>
          <p:spPr>
            <a:xfrm>
              <a:off x="2621938" y="4248250"/>
              <a:ext cx="502025" cy="458025"/>
            </a:xfrm>
            <a:custGeom>
              <a:avLst/>
              <a:gdLst/>
              <a:ahLst/>
              <a:cxnLst/>
              <a:rect l="l" t="t" r="r" b="b"/>
              <a:pathLst>
                <a:path w="20081" h="18321" extrusionOk="0">
                  <a:moveTo>
                    <a:pt x="17085" y="1658"/>
                  </a:moveTo>
                  <a:lnTo>
                    <a:pt x="7016" y="8409"/>
                  </a:lnTo>
                  <a:lnTo>
                    <a:pt x="1764" y="6437"/>
                  </a:lnTo>
                  <a:lnTo>
                    <a:pt x="17085" y="1658"/>
                  </a:lnTo>
                  <a:close/>
                  <a:moveTo>
                    <a:pt x="15359" y="3801"/>
                  </a:moveTo>
                  <a:lnTo>
                    <a:pt x="9273" y="9395"/>
                  </a:lnTo>
                  <a:lnTo>
                    <a:pt x="9254" y="9395"/>
                  </a:lnTo>
                  <a:cubicBezTo>
                    <a:pt x="9235" y="9413"/>
                    <a:pt x="9235" y="9413"/>
                    <a:pt x="9235" y="9413"/>
                  </a:cubicBezTo>
                  <a:cubicBezTo>
                    <a:pt x="9235" y="9432"/>
                    <a:pt x="9235" y="9432"/>
                    <a:pt x="9235" y="9432"/>
                  </a:cubicBezTo>
                  <a:lnTo>
                    <a:pt x="9216" y="9451"/>
                  </a:lnTo>
                  <a:lnTo>
                    <a:pt x="6940" y="12883"/>
                  </a:lnTo>
                  <a:lnTo>
                    <a:pt x="7452" y="9110"/>
                  </a:lnTo>
                  <a:lnTo>
                    <a:pt x="15359" y="3801"/>
                  </a:lnTo>
                  <a:close/>
                  <a:moveTo>
                    <a:pt x="9576" y="10399"/>
                  </a:moveTo>
                  <a:lnTo>
                    <a:pt x="10790" y="11897"/>
                  </a:lnTo>
                  <a:lnTo>
                    <a:pt x="7452" y="13566"/>
                  </a:lnTo>
                  <a:lnTo>
                    <a:pt x="9576" y="10399"/>
                  </a:lnTo>
                  <a:close/>
                  <a:moveTo>
                    <a:pt x="19000" y="1563"/>
                  </a:moveTo>
                  <a:lnTo>
                    <a:pt x="15890" y="16960"/>
                  </a:lnTo>
                  <a:lnTo>
                    <a:pt x="10107" y="9736"/>
                  </a:lnTo>
                  <a:lnTo>
                    <a:pt x="19000" y="1563"/>
                  </a:lnTo>
                  <a:close/>
                  <a:moveTo>
                    <a:pt x="19648" y="1"/>
                  </a:moveTo>
                  <a:cubicBezTo>
                    <a:pt x="19602" y="1"/>
                    <a:pt x="19552" y="14"/>
                    <a:pt x="19512" y="28"/>
                  </a:cubicBezTo>
                  <a:lnTo>
                    <a:pt x="380" y="6019"/>
                  </a:lnTo>
                  <a:cubicBezTo>
                    <a:pt x="20" y="6133"/>
                    <a:pt x="1" y="6645"/>
                    <a:pt x="361" y="6797"/>
                  </a:cubicBezTo>
                  <a:lnTo>
                    <a:pt x="6618" y="9148"/>
                  </a:lnTo>
                  <a:lnTo>
                    <a:pt x="5841" y="14571"/>
                  </a:lnTo>
                  <a:cubicBezTo>
                    <a:pt x="5811" y="14826"/>
                    <a:pt x="6019" y="15034"/>
                    <a:pt x="6257" y="15034"/>
                  </a:cubicBezTo>
                  <a:cubicBezTo>
                    <a:pt x="6320" y="15034"/>
                    <a:pt x="6384" y="15020"/>
                    <a:pt x="6447" y="14988"/>
                  </a:cubicBezTo>
                  <a:lnTo>
                    <a:pt x="11302" y="12561"/>
                  </a:lnTo>
                  <a:lnTo>
                    <a:pt x="15796" y="18174"/>
                  </a:lnTo>
                  <a:cubicBezTo>
                    <a:pt x="15875" y="18274"/>
                    <a:pt x="15989" y="18320"/>
                    <a:pt x="16104" y="18320"/>
                  </a:cubicBezTo>
                  <a:cubicBezTo>
                    <a:pt x="16292" y="18320"/>
                    <a:pt x="16481" y="18196"/>
                    <a:pt x="16516" y="17984"/>
                  </a:cubicBezTo>
                  <a:lnTo>
                    <a:pt x="20043" y="502"/>
                  </a:lnTo>
                  <a:cubicBezTo>
                    <a:pt x="20081" y="369"/>
                    <a:pt x="20043" y="236"/>
                    <a:pt x="19967" y="141"/>
                  </a:cubicBezTo>
                  <a:cubicBezTo>
                    <a:pt x="19891" y="65"/>
                    <a:pt x="19796" y="9"/>
                    <a:pt x="19702" y="9"/>
                  </a:cubicBezTo>
                  <a:cubicBezTo>
                    <a:pt x="19685" y="3"/>
                    <a:pt x="19667" y="1"/>
                    <a:pt x="19648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42"/>
            <p:cNvSpPr/>
            <p:nvPr/>
          </p:nvSpPr>
          <p:spPr>
            <a:xfrm>
              <a:off x="2986463" y="4459100"/>
              <a:ext cx="42325" cy="154425"/>
            </a:xfrm>
            <a:custGeom>
              <a:avLst/>
              <a:gdLst/>
              <a:ahLst/>
              <a:cxnLst/>
              <a:rect l="l" t="t" r="r" b="b"/>
              <a:pathLst>
                <a:path w="1693" h="6177" extrusionOk="0">
                  <a:moveTo>
                    <a:pt x="1231" y="0"/>
                  </a:moveTo>
                  <a:cubicBezTo>
                    <a:pt x="1048" y="0"/>
                    <a:pt x="869" y="110"/>
                    <a:pt x="835" y="354"/>
                  </a:cubicBezTo>
                  <a:lnTo>
                    <a:pt x="39" y="5701"/>
                  </a:lnTo>
                  <a:cubicBezTo>
                    <a:pt x="1" y="5928"/>
                    <a:pt x="153" y="6137"/>
                    <a:pt x="380" y="6175"/>
                  </a:cubicBezTo>
                  <a:lnTo>
                    <a:pt x="361" y="6175"/>
                  </a:lnTo>
                  <a:cubicBezTo>
                    <a:pt x="374" y="6176"/>
                    <a:pt x="387" y="6177"/>
                    <a:pt x="400" y="6177"/>
                  </a:cubicBezTo>
                  <a:cubicBezTo>
                    <a:pt x="614" y="6177"/>
                    <a:pt x="817" y="6029"/>
                    <a:pt x="835" y="5815"/>
                  </a:cubicBezTo>
                  <a:lnTo>
                    <a:pt x="1651" y="468"/>
                  </a:lnTo>
                  <a:cubicBezTo>
                    <a:pt x="1693" y="172"/>
                    <a:pt x="1459" y="0"/>
                    <a:pt x="1231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42"/>
            <p:cNvSpPr/>
            <p:nvPr/>
          </p:nvSpPr>
          <p:spPr>
            <a:xfrm>
              <a:off x="2617188" y="4685625"/>
              <a:ext cx="90100" cy="88450"/>
            </a:xfrm>
            <a:custGeom>
              <a:avLst/>
              <a:gdLst/>
              <a:ahLst/>
              <a:cxnLst/>
              <a:rect l="l" t="t" r="r" b="b"/>
              <a:pathLst>
                <a:path w="3604" h="3538" extrusionOk="0">
                  <a:moveTo>
                    <a:pt x="3158" y="1"/>
                  </a:moveTo>
                  <a:cubicBezTo>
                    <a:pt x="3054" y="1"/>
                    <a:pt x="2949" y="43"/>
                    <a:pt x="2864" y="129"/>
                  </a:cubicBezTo>
                  <a:lnTo>
                    <a:pt x="153" y="2840"/>
                  </a:lnTo>
                  <a:cubicBezTo>
                    <a:pt x="1" y="2992"/>
                    <a:pt x="1" y="3257"/>
                    <a:pt x="153" y="3409"/>
                  </a:cubicBezTo>
                  <a:cubicBezTo>
                    <a:pt x="238" y="3494"/>
                    <a:pt x="342" y="3537"/>
                    <a:pt x="447" y="3537"/>
                  </a:cubicBezTo>
                  <a:cubicBezTo>
                    <a:pt x="551" y="3537"/>
                    <a:pt x="655" y="3494"/>
                    <a:pt x="740" y="3409"/>
                  </a:cubicBezTo>
                  <a:lnTo>
                    <a:pt x="3452" y="698"/>
                  </a:lnTo>
                  <a:cubicBezTo>
                    <a:pt x="3604" y="546"/>
                    <a:pt x="3604" y="280"/>
                    <a:pt x="3452" y="129"/>
                  </a:cubicBezTo>
                  <a:cubicBezTo>
                    <a:pt x="3367" y="43"/>
                    <a:pt x="3262" y="1"/>
                    <a:pt x="3158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42"/>
            <p:cNvSpPr/>
            <p:nvPr/>
          </p:nvSpPr>
          <p:spPr>
            <a:xfrm>
              <a:off x="2716713" y="4685500"/>
              <a:ext cx="97275" cy="88675"/>
            </a:xfrm>
            <a:custGeom>
              <a:avLst/>
              <a:gdLst/>
              <a:ahLst/>
              <a:cxnLst/>
              <a:rect l="l" t="t" r="r" b="b"/>
              <a:pathLst>
                <a:path w="3891" h="3547" extrusionOk="0">
                  <a:moveTo>
                    <a:pt x="3304" y="1"/>
                  </a:moveTo>
                  <a:cubicBezTo>
                    <a:pt x="3207" y="1"/>
                    <a:pt x="3106" y="40"/>
                    <a:pt x="3017" y="134"/>
                  </a:cubicBezTo>
                  <a:lnTo>
                    <a:pt x="2998" y="134"/>
                  </a:lnTo>
                  <a:lnTo>
                    <a:pt x="305" y="2845"/>
                  </a:lnTo>
                  <a:cubicBezTo>
                    <a:pt x="1" y="3135"/>
                    <a:pt x="273" y="3547"/>
                    <a:pt x="587" y="3547"/>
                  </a:cubicBezTo>
                  <a:cubicBezTo>
                    <a:pt x="684" y="3547"/>
                    <a:pt x="785" y="3508"/>
                    <a:pt x="874" y="3414"/>
                  </a:cubicBezTo>
                  <a:lnTo>
                    <a:pt x="3586" y="703"/>
                  </a:lnTo>
                  <a:cubicBezTo>
                    <a:pt x="3890" y="413"/>
                    <a:pt x="3618" y="1"/>
                    <a:pt x="3304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42"/>
            <p:cNvSpPr/>
            <p:nvPr/>
          </p:nvSpPr>
          <p:spPr>
            <a:xfrm>
              <a:off x="2617188" y="4582850"/>
              <a:ext cx="93600" cy="88475"/>
            </a:xfrm>
            <a:custGeom>
              <a:avLst/>
              <a:gdLst/>
              <a:ahLst/>
              <a:cxnLst/>
              <a:rect l="l" t="t" r="r" b="b"/>
              <a:pathLst>
                <a:path w="3744" h="3539" extrusionOk="0">
                  <a:moveTo>
                    <a:pt x="3154" y="0"/>
                  </a:moveTo>
                  <a:cubicBezTo>
                    <a:pt x="3058" y="0"/>
                    <a:pt x="2956" y="37"/>
                    <a:pt x="2864" y="125"/>
                  </a:cubicBezTo>
                  <a:lnTo>
                    <a:pt x="153" y="2837"/>
                  </a:lnTo>
                  <a:cubicBezTo>
                    <a:pt x="1" y="3007"/>
                    <a:pt x="1" y="3254"/>
                    <a:pt x="153" y="3424"/>
                  </a:cubicBezTo>
                  <a:cubicBezTo>
                    <a:pt x="238" y="3500"/>
                    <a:pt x="342" y="3538"/>
                    <a:pt x="447" y="3538"/>
                  </a:cubicBezTo>
                  <a:cubicBezTo>
                    <a:pt x="551" y="3538"/>
                    <a:pt x="655" y="3500"/>
                    <a:pt x="740" y="3424"/>
                  </a:cubicBezTo>
                  <a:lnTo>
                    <a:pt x="3452" y="713"/>
                  </a:lnTo>
                  <a:cubicBezTo>
                    <a:pt x="3743" y="407"/>
                    <a:pt x="3475" y="0"/>
                    <a:pt x="315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4" name="Google Shape;4484;p42"/>
          <p:cNvGrpSpPr/>
          <p:nvPr/>
        </p:nvGrpSpPr>
        <p:grpSpPr>
          <a:xfrm>
            <a:off x="2032613" y="2613450"/>
            <a:ext cx="578325" cy="487500"/>
            <a:chOff x="4764875" y="1706700"/>
            <a:chExt cx="578325" cy="487500"/>
          </a:xfrm>
        </p:grpSpPr>
        <p:sp>
          <p:nvSpPr>
            <p:cNvPr id="4485" name="Google Shape;4485;p42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42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87" name="Google Shape;4487;p42"/>
          <p:cNvSpPr txBox="1"/>
          <p:nvPr/>
        </p:nvSpPr>
        <p:spPr>
          <a:xfrm>
            <a:off x="1382625" y="365186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a small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8" name="Google Shape;4488;p42"/>
          <p:cNvSpPr txBox="1"/>
          <p:nvPr/>
        </p:nvSpPr>
        <p:spPr>
          <a:xfrm>
            <a:off x="1382625" y="335891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9" name="Google Shape;4489;p42"/>
          <p:cNvSpPr txBox="1"/>
          <p:nvPr/>
        </p:nvSpPr>
        <p:spPr>
          <a:xfrm>
            <a:off x="3632850" y="365186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has a beautiful name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0" name="Google Shape;4490;p42"/>
          <p:cNvSpPr txBox="1"/>
          <p:nvPr/>
        </p:nvSpPr>
        <p:spPr>
          <a:xfrm>
            <a:off x="3632850" y="335891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1" name="Google Shape;4491;p42"/>
          <p:cNvSpPr txBox="1"/>
          <p:nvPr/>
        </p:nvSpPr>
        <p:spPr>
          <a:xfrm>
            <a:off x="5883075" y="365186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composed of hydrogen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2" name="Google Shape;4492;p42"/>
          <p:cNvSpPr txBox="1"/>
          <p:nvPr/>
        </p:nvSpPr>
        <p:spPr>
          <a:xfrm>
            <a:off x="5883075" y="335891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3" name="Google Shape;4493;p42"/>
          <p:cNvSpPr txBox="1"/>
          <p:nvPr/>
        </p:nvSpPr>
        <p:spPr>
          <a:xfrm>
            <a:off x="3632850" y="1797135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far away from Earth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4" name="Google Shape;4494;p42"/>
          <p:cNvSpPr txBox="1"/>
          <p:nvPr/>
        </p:nvSpPr>
        <p:spPr>
          <a:xfrm>
            <a:off x="3632850" y="1504185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495" name="Google Shape;4495;p42"/>
          <p:cNvGrpSpPr/>
          <p:nvPr/>
        </p:nvGrpSpPr>
        <p:grpSpPr>
          <a:xfrm>
            <a:off x="4282838" y="2613450"/>
            <a:ext cx="578325" cy="487500"/>
            <a:chOff x="4764875" y="1706700"/>
            <a:chExt cx="578325" cy="487500"/>
          </a:xfrm>
        </p:grpSpPr>
        <p:sp>
          <p:nvSpPr>
            <p:cNvPr id="4496" name="Google Shape;4496;p42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42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98" name="Google Shape;4498;p42"/>
          <p:cNvSpPr/>
          <p:nvPr/>
        </p:nvSpPr>
        <p:spPr>
          <a:xfrm>
            <a:off x="6533025" y="2613450"/>
            <a:ext cx="578400" cy="487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99" name="Google Shape;4499;p42"/>
          <p:cNvGrpSpPr/>
          <p:nvPr/>
        </p:nvGrpSpPr>
        <p:grpSpPr>
          <a:xfrm>
            <a:off x="6533063" y="2613450"/>
            <a:ext cx="578325" cy="487500"/>
            <a:chOff x="4764875" y="1706700"/>
            <a:chExt cx="578325" cy="487500"/>
          </a:xfrm>
        </p:grpSpPr>
        <p:sp>
          <p:nvSpPr>
            <p:cNvPr id="4500" name="Google Shape;4500;p42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42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02" name="Google Shape;4502;p42"/>
          <p:cNvGrpSpPr/>
          <p:nvPr/>
        </p:nvGrpSpPr>
        <p:grpSpPr>
          <a:xfrm>
            <a:off x="6639359" y="2714085"/>
            <a:ext cx="365732" cy="286230"/>
            <a:chOff x="3340113" y="4284000"/>
            <a:chExt cx="627650" cy="489700"/>
          </a:xfrm>
        </p:grpSpPr>
        <p:sp>
          <p:nvSpPr>
            <p:cNvPr id="4503" name="Google Shape;4503;p42"/>
            <p:cNvSpPr/>
            <p:nvPr/>
          </p:nvSpPr>
          <p:spPr>
            <a:xfrm>
              <a:off x="3352438" y="4443275"/>
              <a:ext cx="603000" cy="269275"/>
            </a:xfrm>
            <a:custGeom>
              <a:avLst/>
              <a:gdLst/>
              <a:ahLst/>
              <a:cxnLst/>
              <a:rect l="l" t="t" r="r" b="b"/>
              <a:pathLst>
                <a:path w="24120" h="10771" extrusionOk="0">
                  <a:moveTo>
                    <a:pt x="0" y="1"/>
                  </a:moveTo>
                  <a:lnTo>
                    <a:pt x="0" y="10771"/>
                  </a:lnTo>
                  <a:lnTo>
                    <a:pt x="24119" y="10771"/>
                  </a:lnTo>
                  <a:lnTo>
                    <a:pt x="24119" y="1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42"/>
            <p:cNvSpPr/>
            <p:nvPr/>
          </p:nvSpPr>
          <p:spPr>
            <a:xfrm>
              <a:off x="3352438" y="4295850"/>
              <a:ext cx="603000" cy="147450"/>
            </a:xfrm>
            <a:custGeom>
              <a:avLst/>
              <a:gdLst/>
              <a:ahLst/>
              <a:cxnLst/>
              <a:rect l="l" t="t" r="r" b="b"/>
              <a:pathLst>
                <a:path w="24120" h="5898" extrusionOk="0">
                  <a:moveTo>
                    <a:pt x="2939" y="1"/>
                  </a:moveTo>
                  <a:cubicBezTo>
                    <a:pt x="2408" y="1"/>
                    <a:pt x="1953" y="437"/>
                    <a:pt x="1972" y="987"/>
                  </a:cubicBezTo>
                  <a:lnTo>
                    <a:pt x="1972" y="1973"/>
                  </a:lnTo>
                  <a:lnTo>
                    <a:pt x="986" y="1973"/>
                  </a:lnTo>
                  <a:cubicBezTo>
                    <a:pt x="436" y="1973"/>
                    <a:pt x="0" y="2409"/>
                    <a:pt x="0" y="2959"/>
                  </a:cubicBezTo>
                  <a:lnTo>
                    <a:pt x="0" y="5898"/>
                  </a:lnTo>
                  <a:lnTo>
                    <a:pt x="24119" y="5898"/>
                  </a:lnTo>
                  <a:lnTo>
                    <a:pt x="24119" y="2959"/>
                  </a:lnTo>
                  <a:cubicBezTo>
                    <a:pt x="24119" y="2409"/>
                    <a:pt x="23683" y="1973"/>
                    <a:pt x="23133" y="1973"/>
                  </a:cubicBezTo>
                  <a:lnTo>
                    <a:pt x="22166" y="1973"/>
                  </a:lnTo>
                  <a:lnTo>
                    <a:pt x="22166" y="987"/>
                  </a:lnTo>
                  <a:cubicBezTo>
                    <a:pt x="22166" y="437"/>
                    <a:pt x="21730" y="1"/>
                    <a:pt x="21180" y="1"/>
                  </a:cubicBezTo>
                  <a:lnTo>
                    <a:pt x="20194" y="1"/>
                  </a:lnTo>
                  <a:cubicBezTo>
                    <a:pt x="19663" y="1"/>
                    <a:pt x="19227" y="437"/>
                    <a:pt x="19227" y="987"/>
                  </a:cubicBezTo>
                  <a:lnTo>
                    <a:pt x="19227" y="1973"/>
                  </a:lnTo>
                  <a:lnTo>
                    <a:pt x="6864" y="1973"/>
                  </a:lnTo>
                  <a:lnTo>
                    <a:pt x="6864" y="987"/>
                  </a:lnTo>
                  <a:cubicBezTo>
                    <a:pt x="6864" y="437"/>
                    <a:pt x="6428" y="1"/>
                    <a:pt x="5878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42"/>
            <p:cNvSpPr/>
            <p:nvPr/>
          </p:nvSpPr>
          <p:spPr>
            <a:xfrm>
              <a:off x="3426063" y="4418625"/>
              <a:ext cx="57225" cy="49125"/>
            </a:xfrm>
            <a:custGeom>
              <a:avLst/>
              <a:gdLst/>
              <a:ahLst/>
              <a:cxnLst/>
              <a:rect l="l" t="t" r="r" b="b"/>
              <a:pathLst>
                <a:path w="2289" h="1965" extrusionOk="0">
                  <a:moveTo>
                    <a:pt x="980" y="1"/>
                  </a:moveTo>
                  <a:cubicBezTo>
                    <a:pt x="449" y="1"/>
                    <a:pt x="13" y="437"/>
                    <a:pt x="13" y="987"/>
                  </a:cubicBezTo>
                  <a:cubicBezTo>
                    <a:pt x="0" y="1575"/>
                    <a:pt x="479" y="1964"/>
                    <a:pt x="984" y="1964"/>
                  </a:cubicBezTo>
                  <a:cubicBezTo>
                    <a:pt x="1228" y="1964"/>
                    <a:pt x="1478" y="1873"/>
                    <a:pt x="1682" y="1669"/>
                  </a:cubicBezTo>
                  <a:cubicBezTo>
                    <a:pt x="2289" y="1063"/>
                    <a:pt x="1853" y="1"/>
                    <a:pt x="980" y="1"/>
                  </a:cubicBez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42"/>
            <p:cNvSpPr/>
            <p:nvPr/>
          </p:nvSpPr>
          <p:spPr>
            <a:xfrm>
              <a:off x="3556263" y="4467450"/>
              <a:ext cx="229000" cy="196225"/>
            </a:xfrm>
            <a:custGeom>
              <a:avLst/>
              <a:gdLst/>
              <a:ahLst/>
              <a:cxnLst/>
              <a:rect l="l" t="t" r="r" b="b"/>
              <a:pathLst>
                <a:path w="9160" h="7849" extrusionOk="0">
                  <a:moveTo>
                    <a:pt x="3907" y="1"/>
                  </a:moveTo>
                  <a:cubicBezTo>
                    <a:pt x="1745" y="1"/>
                    <a:pt x="1" y="1764"/>
                    <a:pt x="1" y="3926"/>
                  </a:cubicBezTo>
                  <a:cubicBezTo>
                    <a:pt x="1" y="6286"/>
                    <a:pt x="1928" y="7848"/>
                    <a:pt x="3938" y="7848"/>
                  </a:cubicBezTo>
                  <a:cubicBezTo>
                    <a:pt x="4898" y="7848"/>
                    <a:pt x="5878" y="7491"/>
                    <a:pt x="6675" y="6694"/>
                  </a:cubicBezTo>
                  <a:cubicBezTo>
                    <a:pt x="9159" y="4229"/>
                    <a:pt x="7396" y="1"/>
                    <a:pt x="3907" y="1"/>
                  </a:cubicBezTo>
                  <a:close/>
                </a:path>
              </a:pathLst>
            </a:custGeom>
            <a:solidFill>
              <a:srgbClr val="72D9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42"/>
            <p:cNvSpPr/>
            <p:nvPr/>
          </p:nvSpPr>
          <p:spPr>
            <a:xfrm>
              <a:off x="3457188" y="4418625"/>
              <a:ext cx="343700" cy="294275"/>
            </a:xfrm>
            <a:custGeom>
              <a:avLst/>
              <a:gdLst/>
              <a:ahLst/>
              <a:cxnLst/>
              <a:rect l="l" t="t" r="r" b="b"/>
              <a:pathLst>
                <a:path w="13748" h="11771" extrusionOk="0">
                  <a:moveTo>
                    <a:pt x="7844" y="1956"/>
                  </a:moveTo>
                  <a:cubicBezTo>
                    <a:pt x="9859" y="1956"/>
                    <a:pt x="11795" y="3518"/>
                    <a:pt x="11795" y="5879"/>
                  </a:cubicBezTo>
                  <a:cubicBezTo>
                    <a:pt x="11795" y="8040"/>
                    <a:pt x="10031" y="9804"/>
                    <a:pt x="7870" y="9804"/>
                  </a:cubicBezTo>
                  <a:cubicBezTo>
                    <a:pt x="4381" y="9804"/>
                    <a:pt x="2636" y="5575"/>
                    <a:pt x="5101" y="3110"/>
                  </a:cubicBezTo>
                  <a:cubicBezTo>
                    <a:pt x="5899" y="2313"/>
                    <a:pt x="6880" y="1956"/>
                    <a:pt x="7844" y="1956"/>
                  </a:cubicBezTo>
                  <a:close/>
                  <a:moveTo>
                    <a:pt x="7870" y="1"/>
                  </a:moveTo>
                  <a:cubicBezTo>
                    <a:pt x="2636" y="1"/>
                    <a:pt x="1" y="6334"/>
                    <a:pt x="3717" y="10031"/>
                  </a:cubicBezTo>
                  <a:cubicBezTo>
                    <a:pt x="4913" y="11233"/>
                    <a:pt x="6385" y="11771"/>
                    <a:pt x="7829" y="11771"/>
                  </a:cubicBezTo>
                  <a:cubicBezTo>
                    <a:pt x="10849" y="11771"/>
                    <a:pt x="13748" y="9419"/>
                    <a:pt x="13748" y="5879"/>
                  </a:cubicBezTo>
                  <a:cubicBezTo>
                    <a:pt x="13748" y="2636"/>
                    <a:pt x="11112" y="1"/>
                    <a:pt x="7870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42"/>
            <p:cNvSpPr/>
            <p:nvPr/>
          </p:nvSpPr>
          <p:spPr>
            <a:xfrm>
              <a:off x="3352438" y="4712525"/>
              <a:ext cx="603000" cy="49325"/>
            </a:xfrm>
            <a:custGeom>
              <a:avLst/>
              <a:gdLst/>
              <a:ahLst/>
              <a:cxnLst/>
              <a:rect l="l" t="t" r="r" b="b"/>
              <a:pathLst>
                <a:path w="24120" h="1973" extrusionOk="0">
                  <a:moveTo>
                    <a:pt x="0" y="1"/>
                  </a:moveTo>
                  <a:lnTo>
                    <a:pt x="0" y="987"/>
                  </a:lnTo>
                  <a:cubicBezTo>
                    <a:pt x="0" y="1518"/>
                    <a:pt x="436" y="1973"/>
                    <a:pt x="986" y="1973"/>
                  </a:cubicBezTo>
                  <a:lnTo>
                    <a:pt x="23133" y="1973"/>
                  </a:lnTo>
                  <a:cubicBezTo>
                    <a:pt x="23683" y="1973"/>
                    <a:pt x="24119" y="1518"/>
                    <a:pt x="24119" y="987"/>
                  </a:cubicBezTo>
                  <a:lnTo>
                    <a:pt x="24119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42"/>
            <p:cNvSpPr/>
            <p:nvPr/>
          </p:nvSpPr>
          <p:spPr>
            <a:xfrm>
              <a:off x="3767688" y="4381900"/>
              <a:ext cx="32725" cy="24425"/>
            </a:xfrm>
            <a:custGeom>
              <a:avLst/>
              <a:gdLst/>
              <a:ahLst/>
              <a:cxnLst/>
              <a:rect l="l" t="t" r="r" b="b"/>
              <a:pathLst>
                <a:path w="1309" h="977" extrusionOk="0">
                  <a:moveTo>
                    <a:pt x="648" y="0"/>
                  </a:moveTo>
                  <a:cubicBezTo>
                    <a:pt x="522" y="0"/>
                    <a:pt x="399" y="48"/>
                    <a:pt x="304" y="142"/>
                  </a:cubicBezTo>
                  <a:cubicBezTo>
                    <a:pt x="1" y="446"/>
                    <a:pt x="209" y="977"/>
                    <a:pt x="645" y="977"/>
                  </a:cubicBezTo>
                  <a:cubicBezTo>
                    <a:pt x="1081" y="977"/>
                    <a:pt x="1309" y="446"/>
                    <a:pt x="1006" y="142"/>
                  </a:cubicBezTo>
                  <a:cubicBezTo>
                    <a:pt x="901" y="48"/>
                    <a:pt x="773" y="0"/>
                    <a:pt x="64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42"/>
            <p:cNvSpPr/>
            <p:nvPr/>
          </p:nvSpPr>
          <p:spPr>
            <a:xfrm>
              <a:off x="3340113" y="4284000"/>
              <a:ext cx="627650" cy="489700"/>
            </a:xfrm>
            <a:custGeom>
              <a:avLst/>
              <a:gdLst/>
              <a:ahLst/>
              <a:cxnLst/>
              <a:rect l="l" t="t" r="r" b="b"/>
              <a:pathLst>
                <a:path w="25106" h="19588" extrusionOk="0">
                  <a:moveTo>
                    <a:pt x="6371" y="968"/>
                  </a:moveTo>
                  <a:cubicBezTo>
                    <a:pt x="6656" y="968"/>
                    <a:pt x="6883" y="1195"/>
                    <a:pt x="6883" y="1461"/>
                  </a:cubicBezTo>
                  <a:lnTo>
                    <a:pt x="6883" y="1954"/>
                  </a:lnTo>
                  <a:lnTo>
                    <a:pt x="2958" y="1954"/>
                  </a:lnTo>
                  <a:lnTo>
                    <a:pt x="2958" y="1461"/>
                  </a:lnTo>
                  <a:cubicBezTo>
                    <a:pt x="2958" y="1195"/>
                    <a:pt x="3167" y="968"/>
                    <a:pt x="3432" y="968"/>
                  </a:cubicBezTo>
                  <a:close/>
                  <a:moveTo>
                    <a:pt x="21673" y="968"/>
                  </a:moveTo>
                  <a:cubicBezTo>
                    <a:pt x="21939" y="968"/>
                    <a:pt x="22166" y="1195"/>
                    <a:pt x="22166" y="1461"/>
                  </a:cubicBezTo>
                  <a:lnTo>
                    <a:pt x="22166" y="1954"/>
                  </a:lnTo>
                  <a:lnTo>
                    <a:pt x="20213" y="1954"/>
                  </a:lnTo>
                  <a:lnTo>
                    <a:pt x="20213" y="1461"/>
                  </a:lnTo>
                  <a:cubicBezTo>
                    <a:pt x="20194" y="1195"/>
                    <a:pt x="20422" y="968"/>
                    <a:pt x="20687" y="968"/>
                  </a:cubicBezTo>
                  <a:close/>
                  <a:moveTo>
                    <a:pt x="23626" y="2940"/>
                  </a:moveTo>
                  <a:cubicBezTo>
                    <a:pt x="23911" y="2940"/>
                    <a:pt x="24119" y="3148"/>
                    <a:pt x="24119" y="3433"/>
                  </a:cubicBezTo>
                  <a:lnTo>
                    <a:pt x="24119" y="5879"/>
                  </a:lnTo>
                  <a:lnTo>
                    <a:pt x="15947" y="5879"/>
                  </a:lnTo>
                  <a:cubicBezTo>
                    <a:pt x="14914" y="5225"/>
                    <a:pt x="13738" y="4897"/>
                    <a:pt x="12560" y="4897"/>
                  </a:cubicBezTo>
                  <a:cubicBezTo>
                    <a:pt x="11382" y="4897"/>
                    <a:pt x="10202" y="5225"/>
                    <a:pt x="9159" y="5879"/>
                  </a:cubicBezTo>
                  <a:lnTo>
                    <a:pt x="5802" y="5879"/>
                  </a:lnTo>
                  <a:cubicBezTo>
                    <a:pt x="5575" y="5225"/>
                    <a:pt x="4997" y="4897"/>
                    <a:pt x="4418" y="4897"/>
                  </a:cubicBezTo>
                  <a:cubicBezTo>
                    <a:pt x="3840" y="4897"/>
                    <a:pt x="3262" y="5225"/>
                    <a:pt x="3034" y="5879"/>
                  </a:cubicBezTo>
                  <a:lnTo>
                    <a:pt x="986" y="5879"/>
                  </a:lnTo>
                  <a:lnTo>
                    <a:pt x="986" y="3433"/>
                  </a:lnTo>
                  <a:cubicBezTo>
                    <a:pt x="986" y="3148"/>
                    <a:pt x="1214" y="2940"/>
                    <a:pt x="1479" y="2940"/>
                  </a:cubicBezTo>
                  <a:close/>
                  <a:moveTo>
                    <a:pt x="4417" y="5887"/>
                  </a:moveTo>
                  <a:cubicBezTo>
                    <a:pt x="4538" y="5887"/>
                    <a:pt x="4661" y="5932"/>
                    <a:pt x="4760" y="6030"/>
                  </a:cubicBezTo>
                  <a:cubicBezTo>
                    <a:pt x="5082" y="6334"/>
                    <a:pt x="4854" y="6865"/>
                    <a:pt x="4418" y="6865"/>
                  </a:cubicBezTo>
                  <a:cubicBezTo>
                    <a:pt x="4153" y="6865"/>
                    <a:pt x="3925" y="6637"/>
                    <a:pt x="3925" y="6372"/>
                  </a:cubicBezTo>
                  <a:cubicBezTo>
                    <a:pt x="3925" y="6078"/>
                    <a:pt x="4167" y="5887"/>
                    <a:pt x="4417" y="5887"/>
                  </a:cubicBezTo>
                  <a:close/>
                  <a:moveTo>
                    <a:pt x="7964" y="6865"/>
                  </a:moveTo>
                  <a:cubicBezTo>
                    <a:pt x="5158" y="9785"/>
                    <a:pt x="5746" y="14525"/>
                    <a:pt x="9159" y="16668"/>
                  </a:cubicBezTo>
                  <a:lnTo>
                    <a:pt x="986" y="16668"/>
                  </a:lnTo>
                  <a:lnTo>
                    <a:pt x="986" y="6865"/>
                  </a:lnTo>
                  <a:lnTo>
                    <a:pt x="3034" y="6865"/>
                  </a:lnTo>
                  <a:cubicBezTo>
                    <a:pt x="3262" y="7519"/>
                    <a:pt x="3840" y="7846"/>
                    <a:pt x="4418" y="7846"/>
                  </a:cubicBezTo>
                  <a:cubicBezTo>
                    <a:pt x="4997" y="7846"/>
                    <a:pt x="5575" y="7519"/>
                    <a:pt x="5802" y="6865"/>
                  </a:cubicBezTo>
                  <a:close/>
                  <a:moveTo>
                    <a:pt x="24119" y="6865"/>
                  </a:moveTo>
                  <a:lnTo>
                    <a:pt x="24119" y="16668"/>
                  </a:lnTo>
                  <a:lnTo>
                    <a:pt x="15947" y="16668"/>
                  </a:lnTo>
                  <a:cubicBezTo>
                    <a:pt x="19360" y="14525"/>
                    <a:pt x="19948" y="9766"/>
                    <a:pt x="17160" y="6865"/>
                  </a:cubicBezTo>
                  <a:close/>
                  <a:moveTo>
                    <a:pt x="12553" y="5879"/>
                  </a:moveTo>
                  <a:cubicBezTo>
                    <a:pt x="17369" y="5879"/>
                    <a:pt x="19758" y="11700"/>
                    <a:pt x="16364" y="15094"/>
                  </a:cubicBezTo>
                  <a:cubicBezTo>
                    <a:pt x="15267" y="16191"/>
                    <a:pt x="13918" y="16682"/>
                    <a:pt x="12596" y="16682"/>
                  </a:cubicBezTo>
                  <a:cubicBezTo>
                    <a:pt x="9825" y="16682"/>
                    <a:pt x="7168" y="14529"/>
                    <a:pt x="7168" y="11283"/>
                  </a:cubicBezTo>
                  <a:cubicBezTo>
                    <a:pt x="7168" y="8306"/>
                    <a:pt x="9576" y="5879"/>
                    <a:pt x="12553" y="5879"/>
                  </a:cubicBezTo>
                  <a:close/>
                  <a:moveTo>
                    <a:pt x="24119" y="17654"/>
                  </a:moveTo>
                  <a:lnTo>
                    <a:pt x="24119" y="18128"/>
                  </a:lnTo>
                  <a:cubicBezTo>
                    <a:pt x="24119" y="18412"/>
                    <a:pt x="23911" y="18621"/>
                    <a:pt x="23626" y="18621"/>
                  </a:cubicBezTo>
                  <a:lnTo>
                    <a:pt x="1479" y="18621"/>
                  </a:lnTo>
                  <a:cubicBezTo>
                    <a:pt x="1214" y="18621"/>
                    <a:pt x="986" y="18412"/>
                    <a:pt x="986" y="18128"/>
                  </a:cubicBezTo>
                  <a:lnTo>
                    <a:pt x="986" y="17654"/>
                  </a:lnTo>
                  <a:close/>
                  <a:moveTo>
                    <a:pt x="3398" y="0"/>
                  </a:moveTo>
                  <a:cubicBezTo>
                    <a:pt x="2599" y="0"/>
                    <a:pt x="1972" y="657"/>
                    <a:pt x="1972" y="1461"/>
                  </a:cubicBezTo>
                  <a:lnTo>
                    <a:pt x="1972" y="1954"/>
                  </a:lnTo>
                  <a:lnTo>
                    <a:pt x="1479" y="1954"/>
                  </a:lnTo>
                  <a:cubicBezTo>
                    <a:pt x="664" y="1954"/>
                    <a:pt x="0" y="2617"/>
                    <a:pt x="19" y="3433"/>
                  </a:cubicBezTo>
                  <a:lnTo>
                    <a:pt x="19" y="18128"/>
                  </a:lnTo>
                  <a:cubicBezTo>
                    <a:pt x="0" y="18924"/>
                    <a:pt x="664" y="19588"/>
                    <a:pt x="1479" y="19588"/>
                  </a:cubicBezTo>
                  <a:lnTo>
                    <a:pt x="23626" y="19588"/>
                  </a:lnTo>
                  <a:cubicBezTo>
                    <a:pt x="24442" y="19588"/>
                    <a:pt x="25105" y="18924"/>
                    <a:pt x="25105" y="18128"/>
                  </a:cubicBezTo>
                  <a:lnTo>
                    <a:pt x="25105" y="3433"/>
                  </a:lnTo>
                  <a:cubicBezTo>
                    <a:pt x="25105" y="2617"/>
                    <a:pt x="24442" y="1954"/>
                    <a:pt x="23626" y="1954"/>
                  </a:cubicBezTo>
                  <a:lnTo>
                    <a:pt x="23152" y="1954"/>
                  </a:lnTo>
                  <a:lnTo>
                    <a:pt x="23152" y="1461"/>
                  </a:lnTo>
                  <a:cubicBezTo>
                    <a:pt x="23133" y="645"/>
                    <a:pt x="22489" y="1"/>
                    <a:pt x="21673" y="1"/>
                  </a:cubicBezTo>
                  <a:lnTo>
                    <a:pt x="20687" y="1"/>
                  </a:lnTo>
                  <a:cubicBezTo>
                    <a:pt x="20676" y="0"/>
                    <a:pt x="20665" y="0"/>
                    <a:pt x="20654" y="0"/>
                  </a:cubicBezTo>
                  <a:cubicBezTo>
                    <a:pt x="19872" y="0"/>
                    <a:pt x="19227" y="657"/>
                    <a:pt x="19227" y="1461"/>
                  </a:cubicBezTo>
                  <a:lnTo>
                    <a:pt x="19227" y="1954"/>
                  </a:lnTo>
                  <a:lnTo>
                    <a:pt x="7850" y="1954"/>
                  </a:lnTo>
                  <a:lnTo>
                    <a:pt x="7850" y="1461"/>
                  </a:lnTo>
                  <a:cubicBezTo>
                    <a:pt x="7850" y="657"/>
                    <a:pt x="7205" y="0"/>
                    <a:pt x="6405" y="0"/>
                  </a:cubicBezTo>
                  <a:cubicBezTo>
                    <a:pt x="6394" y="0"/>
                    <a:pt x="6383" y="0"/>
                    <a:pt x="6371" y="1"/>
                  </a:cubicBezTo>
                  <a:lnTo>
                    <a:pt x="3432" y="1"/>
                  </a:lnTo>
                  <a:cubicBezTo>
                    <a:pt x="3421" y="0"/>
                    <a:pt x="3410" y="0"/>
                    <a:pt x="339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42"/>
            <p:cNvSpPr/>
            <p:nvPr/>
          </p:nvSpPr>
          <p:spPr>
            <a:xfrm>
              <a:off x="3543938" y="4455200"/>
              <a:ext cx="257425" cy="220850"/>
            </a:xfrm>
            <a:custGeom>
              <a:avLst/>
              <a:gdLst/>
              <a:ahLst/>
              <a:cxnLst/>
              <a:rect l="l" t="t" r="r" b="b"/>
              <a:pathLst>
                <a:path w="10297" h="8834" extrusionOk="0">
                  <a:moveTo>
                    <a:pt x="4400" y="984"/>
                  </a:moveTo>
                  <a:cubicBezTo>
                    <a:pt x="7472" y="984"/>
                    <a:pt x="8988" y="4681"/>
                    <a:pt x="6827" y="6843"/>
                  </a:cubicBezTo>
                  <a:cubicBezTo>
                    <a:pt x="6128" y="7541"/>
                    <a:pt x="5270" y="7854"/>
                    <a:pt x="4427" y="7854"/>
                  </a:cubicBezTo>
                  <a:cubicBezTo>
                    <a:pt x="2662" y="7854"/>
                    <a:pt x="968" y="6482"/>
                    <a:pt x="968" y="4416"/>
                  </a:cubicBezTo>
                  <a:cubicBezTo>
                    <a:pt x="968" y="2520"/>
                    <a:pt x="2504" y="984"/>
                    <a:pt x="4400" y="984"/>
                  </a:cubicBezTo>
                  <a:close/>
                  <a:moveTo>
                    <a:pt x="4435" y="0"/>
                  </a:moveTo>
                  <a:cubicBezTo>
                    <a:pt x="2169" y="0"/>
                    <a:pt x="1" y="1761"/>
                    <a:pt x="1" y="4416"/>
                  </a:cubicBezTo>
                  <a:cubicBezTo>
                    <a:pt x="1" y="6843"/>
                    <a:pt x="1973" y="8815"/>
                    <a:pt x="4400" y="8834"/>
                  </a:cubicBezTo>
                  <a:cubicBezTo>
                    <a:pt x="8344" y="8834"/>
                    <a:pt x="10297" y="4074"/>
                    <a:pt x="7528" y="1306"/>
                  </a:cubicBezTo>
                  <a:cubicBezTo>
                    <a:pt x="6626" y="404"/>
                    <a:pt x="5519" y="0"/>
                    <a:pt x="443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42"/>
            <p:cNvSpPr/>
            <p:nvPr/>
          </p:nvSpPr>
          <p:spPr>
            <a:xfrm>
              <a:off x="3637813" y="4504425"/>
              <a:ext cx="77750" cy="73275"/>
            </a:xfrm>
            <a:custGeom>
              <a:avLst/>
              <a:gdLst/>
              <a:ahLst/>
              <a:cxnLst/>
              <a:rect l="l" t="t" r="r" b="b"/>
              <a:pathLst>
                <a:path w="3110" h="2931" extrusionOk="0">
                  <a:moveTo>
                    <a:pt x="645" y="1"/>
                  </a:moveTo>
                  <a:cubicBezTo>
                    <a:pt x="0" y="1"/>
                    <a:pt x="0" y="968"/>
                    <a:pt x="645" y="987"/>
                  </a:cubicBezTo>
                  <a:cubicBezTo>
                    <a:pt x="1460" y="987"/>
                    <a:pt x="2124" y="1631"/>
                    <a:pt x="2124" y="2447"/>
                  </a:cubicBezTo>
                  <a:cubicBezTo>
                    <a:pt x="2124" y="2769"/>
                    <a:pt x="2370" y="2930"/>
                    <a:pt x="2617" y="2930"/>
                  </a:cubicBezTo>
                  <a:cubicBezTo>
                    <a:pt x="2863" y="2930"/>
                    <a:pt x="3110" y="2769"/>
                    <a:pt x="3110" y="2447"/>
                  </a:cubicBezTo>
                  <a:cubicBezTo>
                    <a:pt x="3091" y="1101"/>
                    <a:pt x="2010" y="1"/>
                    <a:pt x="645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42"/>
            <p:cNvSpPr/>
            <p:nvPr/>
          </p:nvSpPr>
          <p:spPr>
            <a:xfrm>
              <a:off x="3816513" y="4381650"/>
              <a:ext cx="81550" cy="24675"/>
            </a:xfrm>
            <a:custGeom>
              <a:avLst/>
              <a:gdLst/>
              <a:ahLst/>
              <a:cxnLst/>
              <a:rect l="l" t="t" r="r" b="b"/>
              <a:pathLst>
                <a:path w="3262" h="987" extrusionOk="0">
                  <a:moveTo>
                    <a:pt x="664" y="1"/>
                  </a:moveTo>
                  <a:cubicBezTo>
                    <a:pt x="1" y="1"/>
                    <a:pt x="1" y="987"/>
                    <a:pt x="664" y="987"/>
                  </a:cubicBezTo>
                  <a:lnTo>
                    <a:pt x="2617" y="987"/>
                  </a:lnTo>
                  <a:cubicBezTo>
                    <a:pt x="3262" y="987"/>
                    <a:pt x="3262" y="1"/>
                    <a:pt x="2617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514" name="Google Shape;4514;p42"/>
          <p:cNvCxnSpPr>
            <a:endCxn id="4497" idx="1"/>
          </p:cNvCxnSpPr>
          <p:nvPr/>
        </p:nvCxnSpPr>
        <p:spPr>
          <a:xfrm>
            <a:off x="2618738" y="2857200"/>
            <a:ext cx="16641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5" name="Google Shape;4515;p42"/>
          <p:cNvCxnSpPr>
            <a:endCxn id="4501" idx="1"/>
          </p:cNvCxnSpPr>
          <p:nvPr/>
        </p:nvCxnSpPr>
        <p:spPr>
          <a:xfrm>
            <a:off x="4853363" y="2857200"/>
            <a:ext cx="1679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0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C2182988-D44F-E36A-2BC7-F96C2BB764A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0233" y1="21687" x2="19066" y2="71084"/>
                        <a14:foregroundMark x1="19066" y1="71084" x2="79767" y2="82530"/>
                        <a14:foregroundMark x1="79767" y1="82530" x2="67704" y2="83735"/>
                        <a14:foregroundMark x1="20233" y1="24096" x2="51751" y2="25904"/>
                        <a14:foregroundMark x1="51751" y1="25904" x2="83658" y2="25904"/>
                        <a14:foregroundMark x1="83658" y1="25904" x2="82101" y2="72289"/>
                        <a14:foregroundMark x1="82101" y1="72289" x2="81323" y2="64458"/>
                        <a14:foregroundMark x1="66926" y1="25301" x2="73541" y2="24096"/>
                        <a14:foregroundMark x1="72763" y1="25301" x2="84825" y2="24699"/>
                        <a14:foregroundMark x1="72763" y1="23494" x2="85603" y2="21687"/>
                        <a14:foregroundMark x1="20233" y1="21084" x2="82101" y2="22892"/>
                        <a14:foregroundMark x1="82101" y1="22892" x2="84436" y2="22289"/>
                        <a14:foregroundMark x1="85603" y1="24699" x2="85603" y2="83133"/>
                        <a14:foregroundMark x1="85214" y1="83735" x2="61089" y2="75904"/>
                        <a14:foregroundMark x1="61089" y1="80120" x2="82879" y2="81325"/>
                        <a14:foregroundMark x1="59922" y1="78313" x2="83268" y2="83133"/>
                        <a14:foregroundMark x1="59533" y1="79518" x2="84436" y2="86145"/>
                        <a14:foregroundMark x1="85214" y1="84940" x2="64202" y2="86747"/>
                        <a14:foregroundMark x1="60700" y1="79518" x2="58755" y2="79518"/>
                        <a14:backgroundMark x1="12062" y1="19277" x2="22611" y2="153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19368" y="4352493"/>
            <a:ext cx="1224632" cy="791008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5D7B62A7-58EE-9FCC-A28A-033579FB6C4C}"/>
              </a:ext>
            </a:extLst>
          </p:cNvPr>
          <p:cNvSpPr txBox="1"/>
          <p:nvPr/>
        </p:nvSpPr>
        <p:spPr>
          <a:xfrm>
            <a:off x="357188" y="403776"/>
            <a:ext cx="456896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7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2 </a:t>
            </a:r>
            <a:r>
              <a:rPr lang="pt-BR" sz="1800" dirty="0" err="1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State</a:t>
            </a:r>
            <a:r>
              <a:rPr lang="pt-BR" sz="18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</a:t>
            </a:r>
            <a:r>
              <a:rPr lang="pt-BR" sz="1800" dirty="0" err="1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of</a:t>
            </a:r>
            <a:r>
              <a:rPr lang="pt-BR" sz="18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Data </a:t>
            </a:r>
            <a:r>
              <a:rPr lang="pt-BR" sz="1800" dirty="0" err="1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Brazil</a:t>
            </a:r>
            <a:r>
              <a:rPr lang="pt-BR" sz="18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 - 2022</a:t>
            </a:r>
          </a:p>
        </p:txBody>
      </p:sp>
      <p:pic>
        <p:nvPicPr>
          <p:cNvPr id="5" name="Vídeo sem título">
            <a:hlinkClick r:id="" action="ppaction://media"/>
            <a:extLst>
              <a:ext uri="{FF2B5EF4-FFF2-40B4-BE49-F238E27FC236}">
                <a16:creationId xmlns:a16="http://schemas.microsoft.com/office/drawing/2014/main" id="{E9576EB9-443B-A45D-BD3E-0D951E8BFA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t="19267" r="927" b="19760"/>
          <a:stretch/>
        </p:blipFill>
        <p:spPr>
          <a:xfrm>
            <a:off x="4926152" y="-1"/>
            <a:ext cx="4178746" cy="2571751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6EF8431D-33B5-73FF-BF6D-B97B73F52D09}"/>
              </a:ext>
            </a:extLst>
          </p:cNvPr>
          <p:cNvSpPr txBox="1"/>
          <p:nvPr/>
        </p:nvSpPr>
        <p:spPr>
          <a:xfrm>
            <a:off x="818913" y="1042601"/>
            <a:ext cx="520592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05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É o mapeamento do mercado de trabalho brasileiro na área de dados desenvolvido pela Data Hackers, a maior comunidade brasileira de dados, em parceria com a Bain &amp; </a:t>
            </a:r>
            <a:r>
              <a:rPr lang="pt-BR" sz="1050" dirty="0" err="1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Company</a:t>
            </a:r>
            <a:r>
              <a:rPr lang="pt-BR" sz="105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04A698A-8256-4CCB-8B23-1C7B1BE8F2DD}"/>
              </a:ext>
            </a:extLst>
          </p:cNvPr>
          <p:cNvSpPr txBox="1"/>
          <p:nvPr/>
        </p:nvSpPr>
        <p:spPr>
          <a:xfrm>
            <a:off x="599693" y="2302953"/>
            <a:ext cx="5615187" cy="2566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O questionário foi dividido em 8 partes, e dentro de cada uma das partes temos as perguntas e opções de escolha.</a:t>
            </a:r>
          </a:p>
          <a:p>
            <a:endParaRPr lang="pt-BR" sz="1200" dirty="0">
              <a:solidFill>
                <a:schemeClr val="accent6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pt-BR" sz="12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Parte 1 - Dados demográficos</a:t>
            </a:r>
          </a:p>
          <a:p>
            <a:r>
              <a:rPr lang="pt-BR" sz="12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Parte 2 - Dados sobre carreira</a:t>
            </a:r>
          </a:p>
          <a:p>
            <a:r>
              <a:rPr lang="pt-BR" sz="12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Parte 3 - Desafios dos gestores de times de dados</a:t>
            </a:r>
          </a:p>
          <a:p>
            <a:r>
              <a:rPr lang="pt-BR" sz="12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Parte 4 - Conhecimentos na área de dados</a:t>
            </a:r>
          </a:p>
          <a:p>
            <a:r>
              <a:rPr lang="pt-BR" sz="12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Parte 5 - Objetivos na área de dados</a:t>
            </a:r>
          </a:p>
          <a:p>
            <a:r>
              <a:rPr lang="pt-BR" sz="12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Parte 6 - Conhecimentos em Engenharia de Dados/DE</a:t>
            </a:r>
          </a:p>
          <a:p>
            <a:r>
              <a:rPr lang="pt-BR" sz="12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Parte 7 - Conhecimentos em Análise de Dados/DA</a:t>
            </a:r>
          </a:p>
          <a:p>
            <a:r>
              <a:rPr lang="pt-BR" sz="1200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Parte 8 - Conhecimentos em Ciências de Dados/DS</a:t>
            </a:r>
          </a:p>
          <a:p>
            <a:endParaRPr lang="pt-BR" sz="1050" i="1" dirty="0">
              <a:solidFill>
                <a:schemeClr val="accent6"/>
              </a:solidFill>
              <a:latin typeface="Fira Code" panose="020B0809050000020004" pitchFamily="49" charset="0"/>
              <a:ea typeface="Fira Code" panose="020B0809050000020004" pitchFamily="49" charset="0"/>
              <a:cs typeface="Fira Code" panose="020B0809050000020004" pitchFamily="49" charset="0"/>
            </a:endParaRPr>
          </a:p>
          <a:p>
            <a:r>
              <a:rPr lang="pt-BR" sz="900" i="1" dirty="0">
                <a:solidFill>
                  <a:schemeClr val="accent6"/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Cada pergunta é dividida em Parte, Letra da Pergunta, Número da Opção escolhida Exemplo: P3a_1 = Parte 3, pergunta (a), opção (1)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8B821F6-A3C6-7C3E-5E21-F7F58DE2D204}"/>
              </a:ext>
            </a:extLst>
          </p:cNvPr>
          <p:cNvSpPr txBox="1"/>
          <p:nvPr/>
        </p:nvSpPr>
        <p:spPr>
          <a:xfrm>
            <a:off x="114682" y="938768"/>
            <a:ext cx="485011" cy="3942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3</a:t>
            </a:r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6</a:t>
            </a:r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7</a:t>
            </a:r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8</a:t>
            </a:r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9</a:t>
            </a:r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10</a:t>
            </a:r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11</a:t>
            </a:r>
          </a:p>
          <a:p>
            <a:pPr>
              <a:lnSpc>
                <a:spcPct val="150000"/>
              </a:lnSpc>
            </a:pPr>
            <a:r>
              <a:rPr lang="pt-BR" dirty="0">
                <a:solidFill>
                  <a:schemeClr val="accent6">
                    <a:alpha val="36000"/>
                  </a:schemeClr>
                </a:solidFill>
                <a:latin typeface="Fira Code" panose="020B0809050000020004" pitchFamily="49" charset="0"/>
                <a:ea typeface="Fira Code" panose="020B0809050000020004" pitchFamily="49" charset="0"/>
                <a:cs typeface="Fira Code" panose="020B0809050000020004" pitchFamily="49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36094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0" name="Google Shape;4520;p43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521" name="Google Shape;4521;p43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22" name="Google Shape;4522;p43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23" name="Google Shape;4523;p43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524" name="Google Shape;4524;p43"/>
          <p:cNvGrpSpPr/>
          <p:nvPr/>
        </p:nvGrpSpPr>
        <p:grpSpPr>
          <a:xfrm>
            <a:off x="1011385" y="1695438"/>
            <a:ext cx="335299" cy="365780"/>
            <a:chOff x="5453363" y="2197900"/>
            <a:chExt cx="401075" cy="440275"/>
          </a:xfrm>
        </p:grpSpPr>
        <p:sp>
          <p:nvSpPr>
            <p:cNvPr id="4525" name="Google Shape;4525;p43"/>
            <p:cNvSpPr/>
            <p:nvPr/>
          </p:nvSpPr>
          <p:spPr>
            <a:xfrm>
              <a:off x="5532538" y="2280700"/>
              <a:ext cx="282800" cy="292050"/>
            </a:xfrm>
            <a:custGeom>
              <a:avLst/>
              <a:gdLst/>
              <a:ahLst/>
              <a:cxnLst/>
              <a:rect l="l" t="t" r="r" b="b"/>
              <a:pathLst>
                <a:path w="11312" h="11682" extrusionOk="0">
                  <a:moveTo>
                    <a:pt x="4894" y="0"/>
                  </a:moveTo>
                  <a:cubicBezTo>
                    <a:pt x="4856" y="0"/>
                    <a:pt x="4817" y="1"/>
                    <a:pt x="4779" y="2"/>
                  </a:cubicBezTo>
                  <a:cubicBezTo>
                    <a:pt x="2238" y="77"/>
                    <a:pt x="171" y="2087"/>
                    <a:pt x="57" y="4628"/>
                  </a:cubicBezTo>
                  <a:cubicBezTo>
                    <a:pt x="0" y="5937"/>
                    <a:pt x="493" y="7226"/>
                    <a:pt x="1441" y="8155"/>
                  </a:cubicBezTo>
                  <a:cubicBezTo>
                    <a:pt x="2295" y="8989"/>
                    <a:pt x="2788" y="10127"/>
                    <a:pt x="2807" y="11341"/>
                  </a:cubicBezTo>
                  <a:lnTo>
                    <a:pt x="2807" y="11682"/>
                  </a:lnTo>
                  <a:lnTo>
                    <a:pt x="6940" y="11682"/>
                  </a:lnTo>
                  <a:lnTo>
                    <a:pt x="6940" y="11322"/>
                  </a:lnTo>
                  <a:cubicBezTo>
                    <a:pt x="6940" y="10146"/>
                    <a:pt x="7414" y="9027"/>
                    <a:pt x="8267" y="8212"/>
                  </a:cubicBezTo>
                  <a:cubicBezTo>
                    <a:pt x="11312" y="5186"/>
                    <a:pt x="9160" y="0"/>
                    <a:pt x="4894" y="0"/>
                  </a:cubicBez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43"/>
            <p:cNvSpPr/>
            <p:nvPr/>
          </p:nvSpPr>
          <p:spPr>
            <a:xfrm>
              <a:off x="5602213" y="2572725"/>
              <a:ext cx="103375" cy="56925"/>
            </a:xfrm>
            <a:custGeom>
              <a:avLst/>
              <a:gdLst/>
              <a:ahLst/>
              <a:cxnLst/>
              <a:rect l="l" t="t" r="r" b="b"/>
              <a:pathLst>
                <a:path w="4135" h="2277" extrusionOk="0">
                  <a:moveTo>
                    <a:pt x="1" y="1"/>
                  </a:moveTo>
                  <a:lnTo>
                    <a:pt x="1" y="892"/>
                  </a:lnTo>
                  <a:cubicBezTo>
                    <a:pt x="1" y="1650"/>
                    <a:pt x="626" y="2276"/>
                    <a:pt x="1385" y="2276"/>
                  </a:cubicBezTo>
                  <a:lnTo>
                    <a:pt x="2750" y="2276"/>
                  </a:lnTo>
                  <a:cubicBezTo>
                    <a:pt x="3508" y="2276"/>
                    <a:pt x="4134" y="1650"/>
                    <a:pt x="4134" y="892"/>
                  </a:cubicBezTo>
                  <a:lnTo>
                    <a:pt x="4134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43"/>
            <p:cNvSpPr/>
            <p:nvPr/>
          </p:nvSpPr>
          <p:spPr>
            <a:xfrm>
              <a:off x="5670963" y="2400650"/>
              <a:ext cx="40300" cy="34575"/>
            </a:xfrm>
            <a:custGeom>
              <a:avLst/>
              <a:gdLst/>
              <a:ahLst/>
              <a:cxnLst/>
              <a:rect l="l" t="t" r="r" b="b"/>
              <a:pathLst>
                <a:path w="1612" h="1383" extrusionOk="0">
                  <a:moveTo>
                    <a:pt x="702" y="1"/>
                  </a:moveTo>
                  <a:cubicBezTo>
                    <a:pt x="322" y="1"/>
                    <a:pt x="0" y="304"/>
                    <a:pt x="0" y="702"/>
                  </a:cubicBezTo>
                  <a:cubicBezTo>
                    <a:pt x="0" y="1111"/>
                    <a:pt x="336" y="1382"/>
                    <a:pt x="688" y="1382"/>
                  </a:cubicBezTo>
                  <a:cubicBezTo>
                    <a:pt x="859" y="1382"/>
                    <a:pt x="1033" y="1319"/>
                    <a:pt x="1176" y="1176"/>
                  </a:cubicBezTo>
                  <a:cubicBezTo>
                    <a:pt x="1612" y="740"/>
                    <a:pt x="1308" y="1"/>
                    <a:pt x="702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43"/>
            <p:cNvSpPr/>
            <p:nvPr/>
          </p:nvSpPr>
          <p:spPr>
            <a:xfrm>
              <a:off x="5602213" y="2400650"/>
              <a:ext cx="40325" cy="34575"/>
            </a:xfrm>
            <a:custGeom>
              <a:avLst/>
              <a:gdLst/>
              <a:ahLst/>
              <a:cxnLst/>
              <a:rect l="l" t="t" r="r" b="b"/>
              <a:pathLst>
                <a:path w="1613" h="1383" extrusionOk="0">
                  <a:moveTo>
                    <a:pt x="702" y="1"/>
                  </a:moveTo>
                  <a:cubicBezTo>
                    <a:pt x="323" y="1"/>
                    <a:pt x="1" y="304"/>
                    <a:pt x="1" y="702"/>
                  </a:cubicBezTo>
                  <a:cubicBezTo>
                    <a:pt x="1" y="1111"/>
                    <a:pt x="336" y="1382"/>
                    <a:pt x="689" y="1382"/>
                  </a:cubicBezTo>
                  <a:cubicBezTo>
                    <a:pt x="859" y="1382"/>
                    <a:pt x="1034" y="1319"/>
                    <a:pt x="1176" y="1176"/>
                  </a:cubicBezTo>
                  <a:cubicBezTo>
                    <a:pt x="1612" y="740"/>
                    <a:pt x="1309" y="1"/>
                    <a:pt x="702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43"/>
            <p:cNvSpPr/>
            <p:nvPr/>
          </p:nvSpPr>
          <p:spPr>
            <a:xfrm>
              <a:off x="5565238" y="2375050"/>
              <a:ext cx="19925" cy="17150"/>
            </a:xfrm>
            <a:custGeom>
              <a:avLst/>
              <a:gdLst/>
              <a:ahLst/>
              <a:cxnLst/>
              <a:rect l="l" t="t" r="r" b="b"/>
              <a:pathLst>
                <a:path w="797" h="686" extrusionOk="0">
                  <a:moveTo>
                    <a:pt x="456" y="1"/>
                  </a:moveTo>
                  <a:cubicBezTo>
                    <a:pt x="152" y="1"/>
                    <a:pt x="1" y="361"/>
                    <a:pt x="209" y="589"/>
                  </a:cubicBezTo>
                  <a:cubicBezTo>
                    <a:pt x="282" y="655"/>
                    <a:pt x="368" y="685"/>
                    <a:pt x="451" y="685"/>
                  </a:cubicBezTo>
                  <a:cubicBezTo>
                    <a:pt x="630" y="685"/>
                    <a:pt x="797" y="549"/>
                    <a:pt x="797" y="342"/>
                  </a:cubicBezTo>
                  <a:cubicBezTo>
                    <a:pt x="797" y="153"/>
                    <a:pt x="645" y="1"/>
                    <a:pt x="45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43"/>
            <p:cNvSpPr/>
            <p:nvPr/>
          </p:nvSpPr>
          <p:spPr>
            <a:xfrm>
              <a:off x="5576613" y="2306325"/>
              <a:ext cx="88675" cy="53650"/>
            </a:xfrm>
            <a:custGeom>
              <a:avLst/>
              <a:gdLst/>
              <a:ahLst/>
              <a:cxnLst/>
              <a:rect l="l" t="t" r="r" b="b"/>
              <a:pathLst>
                <a:path w="3547" h="2146" extrusionOk="0">
                  <a:moveTo>
                    <a:pt x="3091" y="0"/>
                  </a:moveTo>
                  <a:cubicBezTo>
                    <a:pt x="1897" y="0"/>
                    <a:pt x="797" y="607"/>
                    <a:pt x="171" y="1612"/>
                  </a:cubicBezTo>
                  <a:cubicBezTo>
                    <a:pt x="1" y="1888"/>
                    <a:pt x="230" y="2146"/>
                    <a:pt x="469" y="2146"/>
                  </a:cubicBezTo>
                  <a:cubicBezTo>
                    <a:pt x="575" y="2146"/>
                    <a:pt x="683" y="2095"/>
                    <a:pt x="759" y="1972"/>
                  </a:cubicBezTo>
                  <a:cubicBezTo>
                    <a:pt x="1252" y="1176"/>
                    <a:pt x="2143" y="683"/>
                    <a:pt x="3091" y="683"/>
                  </a:cubicBezTo>
                  <a:cubicBezTo>
                    <a:pt x="3546" y="683"/>
                    <a:pt x="3546" y="0"/>
                    <a:pt x="3091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43"/>
            <p:cNvSpPr/>
            <p:nvPr/>
          </p:nvSpPr>
          <p:spPr>
            <a:xfrm>
              <a:off x="5523538" y="2271700"/>
              <a:ext cx="280100" cy="366475"/>
            </a:xfrm>
            <a:custGeom>
              <a:avLst/>
              <a:gdLst/>
              <a:ahLst/>
              <a:cxnLst/>
              <a:rect l="l" t="t" r="r" b="b"/>
              <a:pathLst>
                <a:path w="11204" h="14659" extrusionOk="0">
                  <a:moveTo>
                    <a:pt x="3849" y="5500"/>
                  </a:moveTo>
                  <a:cubicBezTo>
                    <a:pt x="4039" y="5500"/>
                    <a:pt x="4191" y="5652"/>
                    <a:pt x="4191" y="5860"/>
                  </a:cubicBezTo>
                  <a:cubicBezTo>
                    <a:pt x="4191" y="6063"/>
                    <a:pt x="4022" y="6197"/>
                    <a:pt x="3848" y="6197"/>
                  </a:cubicBezTo>
                  <a:cubicBezTo>
                    <a:pt x="3761" y="6197"/>
                    <a:pt x="3672" y="6164"/>
                    <a:pt x="3603" y="6088"/>
                  </a:cubicBezTo>
                  <a:cubicBezTo>
                    <a:pt x="3394" y="5879"/>
                    <a:pt x="3546" y="5500"/>
                    <a:pt x="3849" y="5500"/>
                  </a:cubicBezTo>
                  <a:close/>
                  <a:moveTo>
                    <a:pt x="6594" y="5505"/>
                  </a:moveTo>
                  <a:cubicBezTo>
                    <a:pt x="6681" y="5505"/>
                    <a:pt x="6770" y="5539"/>
                    <a:pt x="6845" y="5614"/>
                  </a:cubicBezTo>
                  <a:cubicBezTo>
                    <a:pt x="7054" y="5822"/>
                    <a:pt x="6902" y="6202"/>
                    <a:pt x="6599" y="6202"/>
                  </a:cubicBezTo>
                  <a:cubicBezTo>
                    <a:pt x="6409" y="6202"/>
                    <a:pt x="6257" y="6050"/>
                    <a:pt x="6257" y="5860"/>
                  </a:cubicBezTo>
                  <a:cubicBezTo>
                    <a:pt x="6257" y="5644"/>
                    <a:pt x="6419" y="5505"/>
                    <a:pt x="6594" y="5505"/>
                  </a:cubicBezTo>
                  <a:close/>
                  <a:moveTo>
                    <a:pt x="5231" y="702"/>
                  </a:moveTo>
                  <a:cubicBezTo>
                    <a:pt x="9190" y="702"/>
                    <a:pt x="11203" y="5503"/>
                    <a:pt x="8362" y="8325"/>
                  </a:cubicBezTo>
                  <a:cubicBezTo>
                    <a:pt x="7471" y="9217"/>
                    <a:pt x="6959" y="10411"/>
                    <a:pt x="6940" y="11682"/>
                  </a:cubicBezTo>
                  <a:lnTo>
                    <a:pt x="6257" y="11682"/>
                  </a:lnTo>
                  <a:lnTo>
                    <a:pt x="6257" y="6884"/>
                  </a:lnTo>
                  <a:lnTo>
                    <a:pt x="6599" y="6884"/>
                  </a:lnTo>
                  <a:cubicBezTo>
                    <a:pt x="7604" y="6884"/>
                    <a:pt x="8021" y="5595"/>
                    <a:pt x="7205" y="5007"/>
                  </a:cubicBezTo>
                  <a:cubicBezTo>
                    <a:pt x="7012" y="4871"/>
                    <a:pt x="6806" y="4811"/>
                    <a:pt x="6608" y="4811"/>
                  </a:cubicBezTo>
                  <a:cubicBezTo>
                    <a:pt x="5947" y="4811"/>
                    <a:pt x="5369" y="5473"/>
                    <a:pt x="5632" y="6202"/>
                  </a:cubicBezTo>
                  <a:lnTo>
                    <a:pt x="4835" y="6202"/>
                  </a:lnTo>
                  <a:cubicBezTo>
                    <a:pt x="5083" y="5473"/>
                    <a:pt x="4502" y="4811"/>
                    <a:pt x="3849" y="4811"/>
                  </a:cubicBezTo>
                  <a:cubicBezTo>
                    <a:pt x="3653" y="4811"/>
                    <a:pt x="3450" y="4871"/>
                    <a:pt x="3261" y="5007"/>
                  </a:cubicBezTo>
                  <a:cubicBezTo>
                    <a:pt x="2446" y="5595"/>
                    <a:pt x="2844" y="6884"/>
                    <a:pt x="3849" y="6884"/>
                  </a:cubicBezTo>
                  <a:lnTo>
                    <a:pt x="4209" y="6884"/>
                  </a:lnTo>
                  <a:lnTo>
                    <a:pt x="4209" y="11701"/>
                  </a:lnTo>
                  <a:lnTo>
                    <a:pt x="3508" y="11701"/>
                  </a:lnTo>
                  <a:cubicBezTo>
                    <a:pt x="3489" y="10411"/>
                    <a:pt x="2958" y="9179"/>
                    <a:pt x="2029" y="8287"/>
                  </a:cubicBezTo>
                  <a:cubicBezTo>
                    <a:pt x="1176" y="7415"/>
                    <a:pt x="702" y="6221"/>
                    <a:pt x="758" y="5007"/>
                  </a:cubicBezTo>
                  <a:cubicBezTo>
                    <a:pt x="872" y="2637"/>
                    <a:pt x="2787" y="760"/>
                    <a:pt x="5139" y="703"/>
                  </a:cubicBezTo>
                  <a:cubicBezTo>
                    <a:pt x="5170" y="702"/>
                    <a:pt x="5201" y="702"/>
                    <a:pt x="5231" y="702"/>
                  </a:cubicBezTo>
                  <a:close/>
                  <a:moveTo>
                    <a:pt x="5556" y="6884"/>
                  </a:moveTo>
                  <a:lnTo>
                    <a:pt x="5556" y="11701"/>
                  </a:lnTo>
                  <a:lnTo>
                    <a:pt x="4873" y="11701"/>
                  </a:lnTo>
                  <a:lnTo>
                    <a:pt x="4873" y="6884"/>
                  </a:lnTo>
                  <a:close/>
                  <a:moveTo>
                    <a:pt x="6940" y="12383"/>
                  </a:moveTo>
                  <a:lnTo>
                    <a:pt x="6940" y="12933"/>
                  </a:lnTo>
                  <a:cubicBezTo>
                    <a:pt x="6940" y="13502"/>
                    <a:pt x="6466" y="13957"/>
                    <a:pt x="5897" y="13957"/>
                  </a:cubicBezTo>
                  <a:lnTo>
                    <a:pt x="4532" y="13957"/>
                  </a:lnTo>
                  <a:cubicBezTo>
                    <a:pt x="3963" y="13957"/>
                    <a:pt x="3508" y="13502"/>
                    <a:pt x="3508" y="12933"/>
                  </a:cubicBezTo>
                  <a:lnTo>
                    <a:pt x="3508" y="12383"/>
                  </a:lnTo>
                  <a:close/>
                  <a:moveTo>
                    <a:pt x="5189" y="1"/>
                  </a:moveTo>
                  <a:cubicBezTo>
                    <a:pt x="5166" y="1"/>
                    <a:pt x="5143" y="1"/>
                    <a:pt x="5120" y="1"/>
                  </a:cubicBezTo>
                  <a:cubicBezTo>
                    <a:pt x="2408" y="77"/>
                    <a:pt x="190" y="2239"/>
                    <a:pt x="57" y="4969"/>
                  </a:cubicBezTo>
                  <a:cubicBezTo>
                    <a:pt x="0" y="6391"/>
                    <a:pt x="531" y="7757"/>
                    <a:pt x="1536" y="8761"/>
                  </a:cubicBezTo>
                  <a:cubicBezTo>
                    <a:pt x="2332" y="9539"/>
                    <a:pt x="2787" y="10582"/>
                    <a:pt x="2806" y="11701"/>
                  </a:cubicBezTo>
                  <a:lnTo>
                    <a:pt x="2806" y="12933"/>
                  </a:lnTo>
                  <a:cubicBezTo>
                    <a:pt x="2806" y="13881"/>
                    <a:pt x="3584" y="14659"/>
                    <a:pt x="4532" y="14659"/>
                  </a:cubicBezTo>
                  <a:lnTo>
                    <a:pt x="5897" y="14659"/>
                  </a:lnTo>
                  <a:cubicBezTo>
                    <a:pt x="6845" y="14659"/>
                    <a:pt x="7623" y="13881"/>
                    <a:pt x="7623" y="12933"/>
                  </a:cubicBezTo>
                  <a:lnTo>
                    <a:pt x="7623" y="11682"/>
                  </a:lnTo>
                  <a:cubicBezTo>
                    <a:pt x="7623" y="10601"/>
                    <a:pt x="8078" y="9558"/>
                    <a:pt x="8855" y="8818"/>
                  </a:cubicBezTo>
                  <a:cubicBezTo>
                    <a:pt x="9822" y="7851"/>
                    <a:pt x="10372" y="6543"/>
                    <a:pt x="10372" y="5159"/>
                  </a:cubicBezTo>
                  <a:cubicBezTo>
                    <a:pt x="10372" y="2300"/>
                    <a:pt x="8040" y="1"/>
                    <a:pt x="518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43"/>
            <p:cNvSpPr/>
            <p:nvPr/>
          </p:nvSpPr>
          <p:spPr>
            <a:xfrm>
              <a:off x="5645363" y="2197900"/>
              <a:ext cx="17075" cy="56775"/>
            </a:xfrm>
            <a:custGeom>
              <a:avLst/>
              <a:gdLst/>
              <a:ahLst/>
              <a:cxnLst/>
              <a:rect l="l" t="t" r="r" b="b"/>
              <a:pathLst>
                <a:path w="683" h="2271" extrusionOk="0">
                  <a:moveTo>
                    <a:pt x="341" y="0"/>
                  </a:moveTo>
                  <a:cubicBezTo>
                    <a:pt x="171" y="0"/>
                    <a:pt x="0" y="119"/>
                    <a:pt x="0" y="356"/>
                  </a:cubicBezTo>
                  <a:lnTo>
                    <a:pt x="0" y="1929"/>
                  </a:lnTo>
                  <a:cubicBezTo>
                    <a:pt x="0" y="2157"/>
                    <a:pt x="171" y="2271"/>
                    <a:pt x="341" y="2271"/>
                  </a:cubicBezTo>
                  <a:cubicBezTo>
                    <a:pt x="512" y="2271"/>
                    <a:pt x="683" y="2157"/>
                    <a:pt x="683" y="1929"/>
                  </a:cubicBezTo>
                  <a:lnTo>
                    <a:pt x="683" y="356"/>
                  </a:lnTo>
                  <a:cubicBezTo>
                    <a:pt x="683" y="119"/>
                    <a:pt x="512" y="0"/>
                    <a:pt x="341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43"/>
            <p:cNvSpPr/>
            <p:nvPr/>
          </p:nvSpPr>
          <p:spPr>
            <a:xfrm>
              <a:off x="5752488" y="2251225"/>
              <a:ext cx="43150" cy="41500"/>
            </a:xfrm>
            <a:custGeom>
              <a:avLst/>
              <a:gdLst/>
              <a:ahLst/>
              <a:cxnLst/>
              <a:rect l="l" t="t" r="r" b="b"/>
              <a:pathLst>
                <a:path w="1726" h="1660" extrusionOk="0">
                  <a:moveTo>
                    <a:pt x="1356" y="0"/>
                  </a:moveTo>
                  <a:cubicBezTo>
                    <a:pt x="1271" y="0"/>
                    <a:pt x="1186" y="33"/>
                    <a:pt x="1119" y="100"/>
                  </a:cubicBezTo>
                  <a:lnTo>
                    <a:pt x="152" y="1067"/>
                  </a:lnTo>
                  <a:cubicBezTo>
                    <a:pt x="0" y="1200"/>
                    <a:pt x="0" y="1427"/>
                    <a:pt x="152" y="1560"/>
                  </a:cubicBezTo>
                  <a:cubicBezTo>
                    <a:pt x="218" y="1626"/>
                    <a:pt x="304" y="1659"/>
                    <a:pt x="389" y="1659"/>
                  </a:cubicBezTo>
                  <a:cubicBezTo>
                    <a:pt x="474" y="1659"/>
                    <a:pt x="560" y="1626"/>
                    <a:pt x="626" y="1560"/>
                  </a:cubicBezTo>
                  <a:lnTo>
                    <a:pt x="1593" y="593"/>
                  </a:lnTo>
                  <a:cubicBezTo>
                    <a:pt x="1726" y="441"/>
                    <a:pt x="1726" y="232"/>
                    <a:pt x="1593" y="100"/>
                  </a:cubicBezTo>
                  <a:cubicBezTo>
                    <a:pt x="1527" y="33"/>
                    <a:pt x="1441" y="0"/>
                    <a:pt x="1356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43"/>
            <p:cNvSpPr/>
            <p:nvPr/>
          </p:nvSpPr>
          <p:spPr>
            <a:xfrm>
              <a:off x="5511038" y="2252025"/>
              <a:ext cx="44275" cy="40700"/>
            </a:xfrm>
            <a:custGeom>
              <a:avLst/>
              <a:gdLst/>
              <a:ahLst/>
              <a:cxnLst/>
              <a:rect l="l" t="t" r="r" b="b"/>
              <a:pathLst>
                <a:path w="1771" h="1628" extrusionOk="0">
                  <a:moveTo>
                    <a:pt x="469" y="1"/>
                  </a:moveTo>
                  <a:cubicBezTo>
                    <a:pt x="212" y="1"/>
                    <a:pt x="1" y="305"/>
                    <a:pt x="197" y="561"/>
                  </a:cubicBezTo>
                  <a:lnTo>
                    <a:pt x="1164" y="1528"/>
                  </a:lnTo>
                  <a:cubicBezTo>
                    <a:pt x="1230" y="1594"/>
                    <a:pt x="1315" y="1627"/>
                    <a:pt x="1401" y="1627"/>
                  </a:cubicBezTo>
                  <a:cubicBezTo>
                    <a:pt x="1486" y="1627"/>
                    <a:pt x="1571" y="1594"/>
                    <a:pt x="1638" y="1528"/>
                  </a:cubicBezTo>
                  <a:cubicBezTo>
                    <a:pt x="1770" y="1395"/>
                    <a:pt x="1770" y="1168"/>
                    <a:pt x="1638" y="1035"/>
                  </a:cubicBezTo>
                  <a:lnTo>
                    <a:pt x="671" y="68"/>
                  </a:lnTo>
                  <a:cubicBezTo>
                    <a:pt x="604" y="21"/>
                    <a:pt x="535" y="1"/>
                    <a:pt x="469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43"/>
            <p:cNvSpPr/>
            <p:nvPr/>
          </p:nvSpPr>
          <p:spPr>
            <a:xfrm>
              <a:off x="5797038" y="2375050"/>
              <a:ext cx="57400" cy="17100"/>
            </a:xfrm>
            <a:custGeom>
              <a:avLst/>
              <a:gdLst/>
              <a:ahLst/>
              <a:cxnLst/>
              <a:rect l="l" t="t" r="r" b="b"/>
              <a:pathLst>
                <a:path w="2296" h="684" extrusionOk="0">
                  <a:moveTo>
                    <a:pt x="456" y="1"/>
                  </a:moveTo>
                  <a:cubicBezTo>
                    <a:pt x="1" y="1"/>
                    <a:pt x="1" y="684"/>
                    <a:pt x="456" y="684"/>
                  </a:cubicBezTo>
                  <a:lnTo>
                    <a:pt x="1840" y="684"/>
                  </a:lnTo>
                  <a:cubicBezTo>
                    <a:pt x="2295" y="684"/>
                    <a:pt x="2295" y="1"/>
                    <a:pt x="1840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43"/>
            <p:cNvSpPr/>
            <p:nvPr/>
          </p:nvSpPr>
          <p:spPr>
            <a:xfrm>
              <a:off x="5453363" y="2375050"/>
              <a:ext cx="57400" cy="17100"/>
            </a:xfrm>
            <a:custGeom>
              <a:avLst/>
              <a:gdLst/>
              <a:ahLst/>
              <a:cxnLst/>
              <a:rect l="l" t="t" r="r" b="b"/>
              <a:pathLst>
                <a:path w="2296" h="684" extrusionOk="0">
                  <a:moveTo>
                    <a:pt x="456" y="1"/>
                  </a:moveTo>
                  <a:cubicBezTo>
                    <a:pt x="1" y="1"/>
                    <a:pt x="1" y="684"/>
                    <a:pt x="456" y="684"/>
                  </a:cubicBezTo>
                  <a:lnTo>
                    <a:pt x="1840" y="684"/>
                  </a:lnTo>
                  <a:cubicBezTo>
                    <a:pt x="2295" y="684"/>
                    <a:pt x="2295" y="1"/>
                    <a:pt x="1840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37" name="Google Shape;4537;p43"/>
          <p:cNvGrpSpPr/>
          <p:nvPr/>
        </p:nvGrpSpPr>
        <p:grpSpPr>
          <a:xfrm>
            <a:off x="996163" y="2684055"/>
            <a:ext cx="365744" cy="348346"/>
            <a:chOff x="6015963" y="2196025"/>
            <a:chExt cx="491525" cy="476925"/>
          </a:xfrm>
        </p:grpSpPr>
        <p:sp>
          <p:nvSpPr>
            <p:cNvPr id="4538" name="Google Shape;4538;p43"/>
            <p:cNvSpPr/>
            <p:nvPr/>
          </p:nvSpPr>
          <p:spPr>
            <a:xfrm>
              <a:off x="6329863" y="2250050"/>
              <a:ext cx="117125" cy="111625"/>
            </a:xfrm>
            <a:custGeom>
              <a:avLst/>
              <a:gdLst/>
              <a:ahLst/>
              <a:cxnLst/>
              <a:rect l="l" t="t" r="r" b="b"/>
              <a:pathLst>
                <a:path w="4685" h="4465" extrusionOk="0">
                  <a:moveTo>
                    <a:pt x="2247" y="0"/>
                  </a:moveTo>
                  <a:cubicBezTo>
                    <a:pt x="1101" y="0"/>
                    <a:pt x="1" y="887"/>
                    <a:pt x="1" y="2233"/>
                  </a:cubicBezTo>
                  <a:cubicBezTo>
                    <a:pt x="1" y="3578"/>
                    <a:pt x="1101" y="4465"/>
                    <a:pt x="2247" y="4465"/>
                  </a:cubicBezTo>
                  <a:cubicBezTo>
                    <a:pt x="2797" y="4465"/>
                    <a:pt x="3357" y="4261"/>
                    <a:pt x="3812" y="3806"/>
                  </a:cubicBezTo>
                  <a:cubicBezTo>
                    <a:pt x="4684" y="2934"/>
                    <a:pt x="4684" y="1531"/>
                    <a:pt x="3812" y="659"/>
                  </a:cubicBezTo>
                  <a:cubicBezTo>
                    <a:pt x="3357" y="204"/>
                    <a:pt x="2797" y="0"/>
                    <a:pt x="2247" y="0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43"/>
            <p:cNvSpPr/>
            <p:nvPr/>
          </p:nvSpPr>
          <p:spPr>
            <a:xfrm>
              <a:off x="6409988" y="2206775"/>
              <a:ext cx="76325" cy="74925"/>
            </a:xfrm>
            <a:custGeom>
              <a:avLst/>
              <a:gdLst/>
              <a:ahLst/>
              <a:cxnLst/>
              <a:rect l="l" t="t" r="r" b="b"/>
              <a:pathLst>
                <a:path w="3053" h="2997" extrusionOk="0">
                  <a:moveTo>
                    <a:pt x="2247" y="1"/>
                  </a:moveTo>
                  <a:cubicBezTo>
                    <a:pt x="2057" y="1"/>
                    <a:pt x="1868" y="76"/>
                    <a:pt x="1726" y="228"/>
                  </a:cubicBezTo>
                  <a:lnTo>
                    <a:pt x="0" y="1954"/>
                  </a:lnTo>
                  <a:lnTo>
                    <a:pt x="1043" y="2996"/>
                  </a:lnTo>
                  <a:lnTo>
                    <a:pt x="2768" y="1271"/>
                  </a:lnTo>
                  <a:cubicBezTo>
                    <a:pt x="3053" y="987"/>
                    <a:pt x="3053" y="513"/>
                    <a:pt x="2768" y="228"/>
                  </a:cubicBezTo>
                  <a:cubicBezTo>
                    <a:pt x="2626" y="76"/>
                    <a:pt x="2437" y="1"/>
                    <a:pt x="2247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43"/>
            <p:cNvSpPr/>
            <p:nvPr/>
          </p:nvSpPr>
          <p:spPr>
            <a:xfrm>
              <a:off x="6360688" y="2287375"/>
              <a:ext cx="49775" cy="37000"/>
            </a:xfrm>
            <a:custGeom>
              <a:avLst/>
              <a:gdLst/>
              <a:ahLst/>
              <a:cxnLst/>
              <a:rect l="l" t="t" r="r" b="b"/>
              <a:pathLst>
                <a:path w="1991" h="1480" extrusionOk="0">
                  <a:moveTo>
                    <a:pt x="996" y="0"/>
                  </a:moveTo>
                  <a:cubicBezTo>
                    <a:pt x="806" y="0"/>
                    <a:pt x="616" y="76"/>
                    <a:pt x="474" y="228"/>
                  </a:cubicBezTo>
                  <a:cubicBezTo>
                    <a:pt x="0" y="683"/>
                    <a:pt x="341" y="1479"/>
                    <a:pt x="1005" y="1479"/>
                  </a:cubicBezTo>
                  <a:cubicBezTo>
                    <a:pt x="1669" y="1479"/>
                    <a:pt x="1991" y="683"/>
                    <a:pt x="1517" y="228"/>
                  </a:cubicBezTo>
                  <a:cubicBezTo>
                    <a:pt x="1375" y="76"/>
                    <a:pt x="1185" y="0"/>
                    <a:pt x="996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43"/>
            <p:cNvSpPr/>
            <p:nvPr/>
          </p:nvSpPr>
          <p:spPr>
            <a:xfrm>
              <a:off x="6236013" y="2353725"/>
              <a:ext cx="177775" cy="251425"/>
            </a:xfrm>
            <a:custGeom>
              <a:avLst/>
              <a:gdLst/>
              <a:ahLst/>
              <a:cxnLst/>
              <a:rect l="l" t="t" r="r" b="b"/>
              <a:pathLst>
                <a:path w="7111" h="10057" extrusionOk="0">
                  <a:moveTo>
                    <a:pt x="7111" y="1"/>
                  </a:moveTo>
                  <a:lnTo>
                    <a:pt x="7111" y="1"/>
                  </a:lnTo>
                  <a:cubicBezTo>
                    <a:pt x="6763" y="205"/>
                    <a:pt x="6371" y="310"/>
                    <a:pt x="5980" y="310"/>
                  </a:cubicBezTo>
                  <a:cubicBezTo>
                    <a:pt x="5646" y="310"/>
                    <a:pt x="5312" y="234"/>
                    <a:pt x="5006" y="76"/>
                  </a:cubicBezTo>
                  <a:lnTo>
                    <a:pt x="0" y="9861"/>
                  </a:lnTo>
                  <a:cubicBezTo>
                    <a:pt x="266" y="9993"/>
                    <a:pt x="549" y="10057"/>
                    <a:pt x="829" y="10057"/>
                  </a:cubicBezTo>
                  <a:cubicBezTo>
                    <a:pt x="1507" y="10057"/>
                    <a:pt x="2162" y="9684"/>
                    <a:pt x="2484" y="9026"/>
                  </a:cubicBezTo>
                  <a:cubicBezTo>
                    <a:pt x="2693" y="8590"/>
                    <a:pt x="2977" y="8059"/>
                    <a:pt x="3318" y="7415"/>
                  </a:cubicBezTo>
                  <a:cubicBezTo>
                    <a:pt x="4191" y="5727"/>
                    <a:pt x="5480" y="3281"/>
                    <a:pt x="7111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43"/>
            <p:cNvSpPr/>
            <p:nvPr/>
          </p:nvSpPr>
          <p:spPr>
            <a:xfrm>
              <a:off x="6080038" y="2277400"/>
              <a:ext cx="257900" cy="178750"/>
            </a:xfrm>
            <a:custGeom>
              <a:avLst/>
              <a:gdLst/>
              <a:ahLst/>
              <a:cxnLst/>
              <a:rect l="l" t="t" r="r" b="b"/>
              <a:pathLst>
                <a:path w="10316" h="7150" extrusionOk="0">
                  <a:moveTo>
                    <a:pt x="10297" y="1"/>
                  </a:moveTo>
                  <a:cubicBezTo>
                    <a:pt x="10294" y="5"/>
                    <a:pt x="10292" y="10"/>
                    <a:pt x="10289" y="14"/>
                  </a:cubicBezTo>
                  <a:lnTo>
                    <a:pt x="10289" y="14"/>
                  </a:lnTo>
                  <a:cubicBezTo>
                    <a:pt x="10298" y="10"/>
                    <a:pt x="10307" y="5"/>
                    <a:pt x="10316" y="1"/>
                  </a:cubicBezTo>
                  <a:close/>
                  <a:moveTo>
                    <a:pt x="10289" y="14"/>
                  </a:moveTo>
                  <a:cubicBezTo>
                    <a:pt x="5772" y="2282"/>
                    <a:pt x="2804" y="3870"/>
                    <a:pt x="1290" y="4627"/>
                  </a:cubicBezTo>
                  <a:cubicBezTo>
                    <a:pt x="361" y="5101"/>
                    <a:pt x="1" y="6201"/>
                    <a:pt x="456" y="7130"/>
                  </a:cubicBezTo>
                  <a:lnTo>
                    <a:pt x="456" y="7149"/>
                  </a:lnTo>
                  <a:lnTo>
                    <a:pt x="8382" y="3148"/>
                  </a:lnTo>
                  <a:lnTo>
                    <a:pt x="10221" y="2125"/>
                  </a:lnTo>
                  <a:cubicBezTo>
                    <a:pt x="9901" y="1447"/>
                    <a:pt x="9917" y="657"/>
                    <a:pt x="10289" y="14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43"/>
            <p:cNvSpPr/>
            <p:nvPr/>
          </p:nvSpPr>
          <p:spPr>
            <a:xfrm>
              <a:off x="6245013" y="2361075"/>
              <a:ext cx="19925" cy="18600"/>
            </a:xfrm>
            <a:custGeom>
              <a:avLst/>
              <a:gdLst/>
              <a:ahLst/>
              <a:cxnLst/>
              <a:rect l="l" t="t" r="r" b="b"/>
              <a:pathLst>
                <a:path w="797" h="744" extrusionOk="0">
                  <a:moveTo>
                    <a:pt x="406" y="1"/>
                  </a:moveTo>
                  <a:cubicBezTo>
                    <a:pt x="315" y="1"/>
                    <a:pt x="224" y="33"/>
                    <a:pt x="152" y="105"/>
                  </a:cubicBezTo>
                  <a:cubicBezTo>
                    <a:pt x="0" y="257"/>
                    <a:pt x="0" y="484"/>
                    <a:pt x="152" y="636"/>
                  </a:cubicBezTo>
                  <a:cubicBezTo>
                    <a:pt x="226" y="710"/>
                    <a:pt x="321" y="744"/>
                    <a:pt x="415" y="744"/>
                  </a:cubicBezTo>
                  <a:cubicBezTo>
                    <a:pt x="608" y="744"/>
                    <a:pt x="797" y="600"/>
                    <a:pt x="797" y="370"/>
                  </a:cubicBezTo>
                  <a:cubicBezTo>
                    <a:pt x="797" y="150"/>
                    <a:pt x="602" y="1"/>
                    <a:pt x="40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43"/>
            <p:cNvSpPr/>
            <p:nvPr/>
          </p:nvSpPr>
          <p:spPr>
            <a:xfrm>
              <a:off x="6354988" y="2277725"/>
              <a:ext cx="58325" cy="55825"/>
            </a:xfrm>
            <a:custGeom>
              <a:avLst/>
              <a:gdLst/>
              <a:ahLst/>
              <a:cxnLst/>
              <a:rect l="l" t="t" r="r" b="b"/>
              <a:pathLst>
                <a:path w="2333" h="2233" extrusionOk="0">
                  <a:moveTo>
                    <a:pt x="1225" y="752"/>
                  </a:moveTo>
                  <a:cubicBezTo>
                    <a:pt x="1413" y="752"/>
                    <a:pt x="1593" y="896"/>
                    <a:pt x="1593" y="1126"/>
                  </a:cubicBezTo>
                  <a:cubicBezTo>
                    <a:pt x="1593" y="1346"/>
                    <a:pt x="1407" y="1495"/>
                    <a:pt x="1217" y="1495"/>
                  </a:cubicBezTo>
                  <a:cubicBezTo>
                    <a:pt x="1129" y="1495"/>
                    <a:pt x="1040" y="1463"/>
                    <a:pt x="968" y="1391"/>
                  </a:cubicBezTo>
                  <a:cubicBezTo>
                    <a:pt x="816" y="1239"/>
                    <a:pt x="816" y="1012"/>
                    <a:pt x="968" y="860"/>
                  </a:cubicBezTo>
                  <a:cubicBezTo>
                    <a:pt x="1042" y="786"/>
                    <a:pt x="1134" y="752"/>
                    <a:pt x="1225" y="752"/>
                  </a:cubicBezTo>
                  <a:close/>
                  <a:moveTo>
                    <a:pt x="1215" y="0"/>
                  </a:moveTo>
                  <a:cubicBezTo>
                    <a:pt x="942" y="0"/>
                    <a:pt x="664" y="102"/>
                    <a:pt x="437" y="329"/>
                  </a:cubicBezTo>
                  <a:cubicBezTo>
                    <a:pt x="1" y="765"/>
                    <a:pt x="1" y="1467"/>
                    <a:pt x="437" y="1903"/>
                  </a:cubicBezTo>
                  <a:cubicBezTo>
                    <a:pt x="664" y="2131"/>
                    <a:pt x="944" y="2233"/>
                    <a:pt x="1218" y="2233"/>
                  </a:cubicBezTo>
                  <a:cubicBezTo>
                    <a:pt x="1788" y="2233"/>
                    <a:pt x="2333" y="1791"/>
                    <a:pt x="2333" y="1126"/>
                  </a:cubicBezTo>
                  <a:cubicBezTo>
                    <a:pt x="2333" y="446"/>
                    <a:pt x="1786" y="0"/>
                    <a:pt x="121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43"/>
            <p:cNvSpPr/>
            <p:nvPr/>
          </p:nvSpPr>
          <p:spPr>
            <a:xfrm>
              <a:off x="6017463" y="2196025"/>
              <a:ext cx="490025" cy="476925"/>
            </a:xfrm>
            <a:custGeom>
              <a:avLst/>
              <a:gdLst/>
              <a:ahLst/>
              <a:cxnLst/>
              <a:rect l="l" t="t" r="r" b="b"/>
              <a:pathLst>
                <a:path w="19601" h="19077" extrusionOk="0">
                  <a:moveTo>
                    <a:pt x="17917" y="810"/>
                  </a:moveTo>
                  <a:cubicBezTo>
                    <a:pt x="18204" y="810"/>
                    <a:pt x="18441" y="1169"/>
                    <a:pt x="18204" y="1436"/>
                  </a:cubicBezTo>
                  <a:lnTo>
                    <a:pt x="16820" y="2839"/>
                  </a:lnTo>
                  <a:cubicBezTo>
                    <a:pt x="16744" y="2744"/>
                    <a:pt x="16649" y="2649"/>
                    <a:pt x="16573" y="2554"/>
                  </a:cubicBezTo>
                  <a:cubicBezTo>
                    <a:pt x="16478" y="2459"/>
                    <a:pt x="16384" y="2384"/>
                    <a:pt x="16289" y="2308"/>
                  </a:cubicBezTo>
                  <a:lnTo>
                    <a:pt x="17673" y="905"/>
                  </a:lnTo>
                  <a:cubicBezTo>
                    <a:pt x="17752" y="838"/>
                    <a:pt x="17836" y="810"/>
                    <a:pt x="17917" y="810"/>
                  </a:cubicBezTo>
                  <a:close/>
                  <a:moveTo>
                    <a:pt x="14709" y="2535"/>
                  </a:moveTo>
                  <a:cubicBezTo>
                    <a:pt x="15662" y="2535"/>
                    <a:pt x="16573" y="3278"/>
                    <a:pt x="16573" y="4394"/>
                  </a:cubicBezTo>
                  <a:cubicBezTo>
                    <a:pt x="16573" y="5509"/>
                    <a:pt x="15662" y="6252"/>
                    <a:pt x="14709" y="6252"/>
                  </a:cubicBezTo>
                  <a:cubicBezTo>
                    <a:pt x="14253" y="6252"/>
                    <a:pt x="13787" y="6082"/>
                    <a:pt x="13407" y="5702"/>
                  </a:cubicBezTo>
                  <a:cubicBezTo>
                    <a:pt x="12686" y="4981"/>
                    <a:pt x="12686" y="3806"/>
                    <a:pt x="13407" y="3085"/>
                  </a:cubicBezTo>
                  <a:cubicBezTo>
                    <a:pt x="13787" y="2705"/>
                    <a:pt x="14253" y="2535"/>
                    <a:pt x="14709" y="2535"/>
                  </a:cubicBezTo>
                  <a:close/>
                  <a:moveTo>
                    <a:pt x="12155" y="4014"/>
                  </a:moveTo>
                  <a:lnTo>
                    <a:pt x="12155" y="4014"/>
                  </a:lnTo>
                  <a:cubicBezTo>
                    <a:pt x="12079" y="4412"/>
                    <a:pt x="12117" y="4830"/>
                    <a:pt x="12250" y="5209"/>
                  </a:cubicBezTo>
                  <a:lnTo>
                    <a:pt x="10714" y="6081"/>
                  </a:lnTo>
                  <a:cubicBezTo>
                    <a:pt x="10346" y="6289"/>
                    <a:pt x="10545" y="6781"/>
                    <a:pt x="10879" y="6781"/>
                  </a:cubicBezTo>
                  <a:cubicBezTo>
                    <a:pt x="10940" y="6781"/>
                    <a:pt x="11006" y="6764"/>
                    <a:pt x="11074" y="6726"/>
                  </a:cubicBezTo>
                  <a:lnTo>
                    <a:pt x="12591" y="5873"/>
                  </a:lnTo>
                  <a:cubicBezTo>
                    <a:pt x="12686" y="6005"/>
                    <a:pt x="12781" y="6119"/>
                    <a:pt x="12895" y="6233"/>
                  </a:cubicBezTo>
                  <a:cubicBezTo>
                    <a:pt x="13009" y="6347"/>
                    <a:pt x="13122" y="6441"/>
                    <a:pt x="13255" y="6536"/>
                  </a:cubicBezTo>
                  <a:lnTo>
                    <a:pt x="10600" y="11732"/>
                  </a:lnTo>
                  <a:lnTo>
                    <a:pt x="9254" y="10385"/>
                  </a:lnTo>
                  <a:lnTo>
                    <a:pt x="9520" y="10120"/>
                  </a:lnTo>
                  <a:cubicBezTo>
                    <a:pt x="9671" y="9987"/>
                    <a:pt x="9671" y="9741"/>
                    <a:pt x="9520" y="9608"/>
                  </a:cubicBezTo>
                  <a:cubicBezTo>
                    <a:pt x="9444" y="9532"/>
                    <a:pt x="9349" y="9494"/>
                    <a:pt x="9254" y="9494"/>
                  </a:cubicBezTo>
                  <a:cubicBezTo>
                    <a:pt x="9159" y="9494"/>
                    <a:pt x="9065" y="9532"/>
                    <a:pt x="8989" y="9608"/>
                  </a:cubicBezTo>
                  <a:lnTo>
                    <a:pt x="8723" y="9854"/>
                  </a:lnTo>
                  <a:lnTo>
                    <a:pt x="7434" y="8565"/>
                  </a:lnTo>
                  <a:lnTo>
                    <a:pt x="8401" y="8053"/>
                  </a:lnTo>
                  <a:cubicBezTo>
                    <a:pt x="8791" y="7874"/>
                    <a:pt x="8596" y="7362"/>
                    <a:pt x="8258" y="7362"/>
                  </a:cubicBezTo>
                  <a:cubicBezTo>
                    <a:pt x="8201" y="7362"/>
                    <a:pt x="8141" y="7376"/>
                    <a:pt x="8079" y="7408"/>
                  </a:cubicBezTo>
                  <a:lnTo>
                    <a:pt x="3167" y="9873"/>
                  </a:lnTo>
                  <a:cubicBezTo>
                    <a:pt x="3016" y="9210"/>
                    <a:pt x="3338" y="8527"/>
                    <a:pt x="3945" y="8224"/>
                  </a:cubicBezTo>
                  <a:lnTo>
                    <a:pt x="3926" y="8224"/>
                  </a:lnTo>
                  <a:cubicBezTo>
                    <a:pt x="4381" y="7996"/>
                    <a:pt x="9690" y="5247"/>
                    <a:pt x="12155" y="4014"/>
                  </a:cubicBezTo>
                  <a:close/>
                  <a:moveTo>
                    <a:pt x="13919" y="6859"/>
                  </a:moveTo>
                  <a:cubicBezTo>
                    <a:pt x="14168" y="6946"/>
                    <a:pt x="14433" y="6992"/>
                    <a:pt x="14699" y="6992"/>
                  </a:cubicBezTo>
                  <a:cubicBezTo>
                    <a:pt x="14838" y="6992"/>
                    <a:pt x="14977" y="6979"/>
                    <a:pt x="15113" y="6953"/>
                  </a:cubicBezTo>
                  <a:lnTo>
                    <a:pt x="15113" y="6953"/>
                  </a:lnTo>
                  <a:cubicBezTo>
                    <a:pt x="13881" y="9418"/>
                    <a:pt x="11112" y="14728"/>
                    <a:pt x="10885" y="15183"/>
                  </a:cubicBezTo>
                  <a:lnTo>
                    <a:pt x="10904" y="15183"/>
                  </a:lnTo>
                  <a:cubicBezTo>
                    <a:pt x="10638" y="15676"/>
                    <a:pt x="10126" y="15998"/>
                    <a:pt x="9576" y="15998"/>
                  </a:cubicBezTo>
                  <a:cubicBezTo>
                    <a:pt x="9463" y="15998"/>
                    <a:pt x="9368" y="15979"/>
                    <a:pt x="9273" y="15960"/>
                  </a:cubicBezTo>
                  <a:lnTo>
                    <a:pt x="13919" y="6859"/>
                  </a:lnTo>
                  <a:close/>
                  <a:moveTo>
                    <a:pt x="17971" y="1"/>
                  </a:moveTo>
                  <a:cubicBezTo>
                    <a:pt x="17697" y="1"/>
                    <a:pt x="17411" y="116"/>
                    <a:pt x="17161" y="393"/>
                  </a:cubicBezTo>
                  <a:lnTo>
                    <a:pt x="15606" y="1947"/>
                  </a:lnTo>
                  <a:cubicBezTo>
                    <a:pt x="15316" y="1841"/>
                    <a:pt x="15017" y="1790"/>
                    <a:pt x="14722" y="1790"/>
                  </a:cubicBezTo>
                  <a:cubicBezTo>
                    <a:pt x="13861" y="1790"/>
                    <a:pt x="13034" y="2223"/>
                    <a:pt x="12553" y="2971"/>
                  </a:cubicBezTo>
                  <a:cubicBezTo>
                    <a:pt x="9709" y="4394"/>
                    <a:pt x="7472" y="5550"/>
                    <a:pt x="5860" y="6403"/>
                  </a:cubicBezTo>
                  <a:lnTo>
                    <a:pt x="5462" y="6612"/>
                  </a:lnTo>
                  <a:lnTo>
                    <a:pt x="3736" y="4868"/>
                  </a:lnTo>
                  <a:cubicBezTo>
                    <a:pt x="3655" y="4773"/>
                    <a:pt x="3562" y="4734"/>
                    <a:pt x="3471" y="4734"/>
                  </a:cubicBezTo>
                  <a:cubicBezTo>
                    <a:pt x="3180" y="4734"/>
                    <a:pt x="2921" y="5138"/>
                    <a:pt x="3224" y="5398"/>
                  </a:cubicBezTo>
                  <a:lnTo>
                    <a:pt x="4798" y="6953"/>
                  </a:lnTo>
                  <a:cubicBezTo>
                    <a:pt x="4362" y="7162"/>
                    <a:pt x="3964" y="7389"/>
                    <a:pt x="3623" y="7560"/>
                  </a:cubicBezTo>
                  <a:cubicBezTo>
                    <a:pt x="2637" y="8034"/>
                    <a:pt x="2163" y="9172"/>
                    <a:pt x="2504" y="10215"/>
                  </a:cubicBezTo>
                  <a:lnTo>
                    <a:pt x="266" y="11333"/>
                  </a:lnTo>
                  <a:cubicBezTo>
                    <a:pt x="77" y="11428"/>
                    <a:pt x="1" y="11656"/>
                    <a:pt x="96" y="11845"/>
                  </a:cubicBezTo>
                  <a:cubicBezTo>
                    <a:pt x="163" y="11980"/>
                    <a:pt x="287" y="12057"/>
                    <a:pt x="421" y="12057"/>
                  </a:cubicBezTo>
                  <a:cubicBezTo>
                    <a:pt x="476" y="12057"/>
                    <a:pt x="533" y="12044"/>
                    <a:pt x="589" y="12016"/>
                  </a:cubicBezTo>
                  <a:lnTo>
                    <a:pt x="6732" y="8906"/>
                  </a:lnTo>
                  <a:lnTo>
                    <a:pt x="8211" y="10385"/>
                  </a:lnTo>
                  <a:lnTo>
                    <a:pt x="7946" y="10651"/>
                  </a:lnTo>
                  <a:cubicBezTo>
                    <a:pt x="7667" y="10915"/>
                    <a:pt x="7921" y="11292"/>
                    <a:pt x="8217" y="11292"/>
                  </a:cubicBezTo>
                  <a:cubicBezTo>
                    <a:pt x="8304" y="11292"/>
                    <a:pt x="8395" y="11259"/>
                    <a:pt x="8477" y="11182"/>
                  </a:cubicBezTo>
                  <a:lnTo>
                    <a:pt x="8723" y="10916"/>
                  </a:lnTo>
                  <a:lnTo>
                    <a:pt x="10240" y="12414"/>
                  </a:lnTo>
                  <a:cubicBezTo>
                    <a:pt x="8268" y="16282"/>
                    <a:pt x="9330" y="14197"/>
                    <a:pt x="7111" y="18520"/>
                  </a:cubicBezTo>
                  <a:cubicBezTo>
                    <a:pt x="6947" y="18823"/>
                    <a:pt x="7196" y="19076"/>
                    <a:pt x="7442" y="19076"/>
                  </a:cubicBezTo>
                  <a:cubicBezTo>
                    <a:pt x="7564" y="19076"/>
                    <a:pt x="7687" y="19013"/>
                    <a:pt x="7756" y="18861"/>
                  </a:cubicBezTo>
                  <a:lnTo>
                    <a:pt x="8913" y="16643"/>
                  </a:lnTo>
                  <a:cubicBezTo>
                    <a:pt x="9121" y="16700"/>
                    <a:pt x="9349" y="16737"/>
                    <a:pt x="9576" y="16737"/>
                  </a:cubicBezTo>
                  <a:cubicBezTo>
                    <a:pt x="10411" y="16737"/>
                    <a:pt x="11188" y="16263"/>
                    <a:pt x="11567" y="15505"/>
                  </a:cubicBezTo>
                  <a:cubicBezTo>
                    <a:pt x="11738" y="15164"/>
                    <a:pt x="11947" y="14765"/>
                    <a:pt x="12155" y="14329"/>
                  </a:cubicBezTo>
                  <a:lnTo>
                    <a:pt x="13710" y="15903"/>
                  </a:lnTo>
                  <a:cubicBezTo>
                    <a:pt x="13794" y="15982"/>
                    <a:pt x="13885" y="16015"/>
                    <a:pt x="13972" y="16015"/>
                  </a:cubicBezTo>
                  <a:cubicBezTo>
                    <a:pt x="14262" y="16015"/>
                    <a:pt x="14503" y="15649"/>
                    <a:pt x="14241" y="15372"/>
                  </a:cubicBezTo>
                  <a:lnTo>
                    <a:pt x="12516" y="13647"/>
                  </a:lnTo>
                  <a:lnTo>
                    <a:pt x="12724" y="13267"/>
                  </a:lnTo>
                  <a:cubicBezTo>
                    <a:pt x="13558" y="11637"/>
                    <a:pt x="14715" y="9418"/>
                    <a:pt x="16137" y="6574"/>
                  </a:cubicBezTo>
                  <a:cubicBezTo>
                    <a:pt x="16289" y="6479"/>
                    <a:pt x="16441" y="6366"/>
                    <a:pt x="16573" y="6233"/>
                  </a:cubicBezTo>
                  <a:cubicBezTo>
                    <a:pt x="17275" y="5512"/>
                    <a:pt x="17502" y="4469"/>
                    <a:pt x="17180" y="3521"/>
                  </a:cubicBezTo>
                  <a:lnTo>
                    <a:pt x="18735" y="1966"/>
                  </a:lnTo>
                  <a:cubicBezTo>
                    <a:pt x="19600" y="1159"/>
                    <a:pt x="18842" y="1"/>
                    <a:pt x="17971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43"/>
            <p:cNvSpPr/>
            <p:nvPr/>
          </p:nvSpPr>
          <p:spPr>
            <a:xfrm>
              <a:off x="6015963" y="2522175"/>
              <a:ext cx="156150" cy="150475"/>
            </a:xfrm>
            <a:custGeom>
              <a:avLst/>
              <a:gdLst/>
              <a:ahLst/>
              <a:cxnLst/>
              <a:rect l="l" t="t" r="r" b="b"/>
              <a:pathLst>
                <a:path w="6246" h="6019" extrusionOk="0">
                  <a:moveTo>
                    <a:pt x="480" y="0"/>
                  </a:moveTo>
                  <a:cubicBezTo>
                    <a:pt x="245" y="0"/>
                    <a:pt x="1" y="213"/>
                    <a:pt x="118" y="506"/>
                  </a:cubicBezTo>
                  <a:lnTo>
                    <a:pt x="137" y="525"/>
                  </a:lnTo>
                  <a:cubicBezTo>
                    <a:pt x="1028" y="3085"/>
                    <a:pt x="3057" y="5095"/>
                    <a:pt x="5617" y="6005"/>
                  </a:cubicBezTo>
                  <a:cubicBezTo>
                    <a:pt x="5652" y="6014"/>
                    <a:pt x="5685" y="6018"/>
                    <a:pt x="5717" y="6018"/>
                  </a:cubicBezTo>
                  <a:cubicBezTo>
                    <a:pt x="6085" y="6018"/>
                    <a:pt x="6245" y="5460"/>
                    <a:pt x="5844" y="5303"/>
                  </a:cubicBezTo>
                  <a:cubicBezTo>
                    <a:pt x="3493" y="4469"/>
                    <a:pt x="1654" y="2611"/>
                    <a:pt x="819" y="278"/>
                  </a:cubicBezTo>
                  <a:cubicBezTo>
                    <a:pt x="769" y="82"/>
                    <a:pt x="626" y="0"/>
                    <a:pt x="48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7" name="Google Shape;4547;p43"/>
          <p:cNvGrpSpPr/>
          <p:nvPr/>
        </p:nvGrpSpPr>
        <p:grpSpPr>
          <a:xfrm>
            <a:off x="996148" y="3644109"/>
            <a:ext cx="365773" cy="365788"/>
            <a:chOff x="6741813" y="2198225"/>
            <a:chExt cx="637125" cy="637150"/>
          </a:xfrm>
        </p:grpSpPr>
        <p:sp>
          <p:nvSpPr>
            <p:cNvPr id="4548" name="Google Shape;4548;p43"/>
            <p:cNvSpPr/>
            <p:nvPr/>
          </p:nvSpPr>
          <p:spPr>
            <a:xfrm>
              <a:off x="6853688" y="2648575"/>
              <a:ext cx="512925" cy="174475"/>
            </a:xfrm>
            <a:custGeom>
              <a:avLst/>
              <a:gdLst/>
              <a:ahLst/>
              <a:cxnLst/>
              <a:rect l="l" t="t" r="r" b="b"/>
              <a:pathLst>
                <a:path w="20517" h="6979" extrusionOk="0">
                  <a:moveTo>
                    <a:pt x="7926" y="1"/>
                  </a:moveTo>
                  <a:lnTo>
                    <a:pt x="0" y="6941"/>
                  </a:lnTo>
                  <a:lnTo>
                    <a:pt x="0" y="6978"/>
                  </a:lnTo>
                  <a:lnTo>
                    <a:pt x="20516" y="6978"/>
                  </a:lnTo>
                  <a:lnTo>
                    <a:pt x="20516" y="1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43"/>
            <p:cNvSpPr/>
            <p:nvPr/>
          </p:nvSpPr>
          <p:spPr>
            <a:xfrm>
              <a:off x="6902988" y="2313425"/>
              <a:ext cx="360750" cy="484025"/>
            </a:xfrm>
            <a:custGeom>
              <a:avLst/>
              <a:gdLst/>
              <a:ahLst/>
              <a:cxnLst/>
              <a:rect l="l" t="t" r="r" b="b"/>
              <a:pathLst>
                <a:path w="14430" h="19361" extrusionOk="0">
                  <a:moveTo>
                    <a:pt x="9500" y="1"/>
                  </a:moveTo>
                  <a:lnTo>
                    <a:pt x="1024" y="8477"/>
                  </a:lnTo>
                  <a:lnTo>
                    <a:pt x="0" y="19361"/>
                  </a:lnTo>
                  <a:lnTo>
                    <a:pt x="14430" y="4931"/>
                  </a:lnTo>
                  <a:lnTo>
                    <a:pt x="9500" y="1"/>
                  </a:lnTo>
                  <a:close/>
                </a:path>
              </a:pathLst>
            </a:custGeom>
            <a:solidFill>
              <a:srgbClr val="72D9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43"/>
            <p:cNvSpPr/>
            <p:nvPr/>
          </p:nvSpPr>
          <p:spPr>
            <a:xfrm>
              <a:off x="6754138" y="2598800"/>
              <a:ext cx="174450" cy="224250"/>
            </a:xfrm>
            <a:custGeom>
              <a:avLst/>
              <a:gdLst/>
              <a:ahLst/>
              <a:cxnLst/>
              <a:rect l="l" t="t" r="r" b="b"/>
              <a:pathLst>
                <a:path w="6978" h="8970" extrusionOk="0">
                  <a:moveTo>
                    <a:pt x="0" y="1"/>
                  </a:moveTo>
                  <a:lnTo>
                    <a:pt x="0" y="5481"/>
                  </a:lnTo>
                  <a:cubicBezTo>
                    <a:pt x="0" y="7415"/>
                    <a:pt x="1555" y="8969"/>
                    <a:pt x="3489" y="8969"/>
                  </a:cubicBezTo>
                  <a:cubicBezTo>
                    <a:pt x="5404" y="8969"/>
                    <a:pt x="6978" y="7415"/>
                    <a:pt x="6978" y="5481"/>
                  </a:cubicBezTo>
                  <a:lnTo>
                    <a:pt x="6978" y="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43"/>
            <p:cNvSpPr/>
            <p:nvPr/>
          </p:nvSpPr>
          <p:spPr>
            <a:xfrm>
              <a:off x="6754138" y="2210575"/>
              <a:ext cx="174450" cy="388250"/>
            </a:xfrm>
            <a:custGeom>
              <a:avLst/>
              <a:gdLst/>
              <a:ahLst/>
              <a:cxnLst/>
              <a:rect l="l" t="t" r="r" b="b"/>
              <a:pathLst>
                <a:path w="6978" h="15530" extrusionOk="0">
                  <a:moveTo>
                    <a:pt x="0" y="0"/>
                  </a:moveTo>
                  <a:lnTo>
                    <a:pt x="0" y="15530"/>
                  </a:lnTo>
                  <a:lnTo>
                    <a:pt x="6978" y="15530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43"/>
            <p:cNvSpPr/>
            <p:nvPr/>
          </p:nvSpPr>
          <p:spPr>
            <a:xfrm>
              <a:off x="6791113" y="2698350"/>
              <a:ext cx="87225" cy="74850"/>
            </a:xfrm>
            <a:custGeom>
              <a:avLst/>
              <a:gdLst/>
              <a:ahLst/>
              <a:cxnLst/>
              <a:rect l="l" t="t" r="r" b="b"/>
              <a:pathLst>
                <a:path w="3489" h="2994" extrusionOk="0">
                  <a:moveTo>
                    <a:pt x="2010" y="1"/>
                  </a:moveTo>
                  <a:cubicBezTo>
                    <a:pt x="664" y="1"/>
                    <a:pt x="0" y="1612"/>
                    <a:pt x="948" y="2560"/>
                  </a:cubicBezTo>
                  <a:cubicBezTo>
                    <a:pt x="1253" y="2859"/>
                    <a:pt x="1625" y="2994"/>
                    <a:pt x="1989" y="2994"/>
                  </a:cubicBezTo>
                  <a:cubicBezTo>
                    <a:pt x="2757" y="2994"/>
                    <a:pt x="3489" y="2399"/>
                    <a:pt x="3489" y="1499"/>
                  </a:cubicBezTo>
                  <a:cubicBezTo>
                    <a:pt x="3489" y="683"/>
                    <a:pt x="2825" y="1"/>
                    <a:pt x="2010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43"/>
            <p:cNvSpPr/>
            <p:nvPr/>
          </p:nvSpPr>
          <p:spPr>
            <a:xfrm>
              <a:off x="7222013" y="2686025"/>
              <a:ext cx="29400" cy="25150"/>
            </a:xfrm>
            <a:custGeom>
              <a:avLst/>
              <a:gdLst/>
              <a:ahLst/>
              <a:cxnLst/>
              <a:rect l="l" t="t" r="r" b="b"/>
              <a:pathLst>
                <a:path w="1176" h="1006" extrusionOk="0">
                  <a:moveTo>
                    <a:pt x="506" y="1"/>
                  </a:moveTo>
                  <a:cubicBezTo>
                    <a:pt x="250" y="1"/>
                    <a:pt x="0" y="200"/>
                    <a:pt x="0" y="494"/>
                  </a:cubicBezTo>
                  <a:cubicBezTo>
                    <a:pt x="0" y="778"/>
                    <a:pt x="228" y="1006"/>
                    <a:pt x="512" y="1006"/>
                  </a:cubicBezTo>
                  <a:cubicBezTo>
                    <a:pt x="948" y="1006"/>
                    <a:pt x="1176" y="456"/>
                    <a:pt x="853" y="152"/>
                  </a:cubicBezTo>
                  <a:cubicBezTo>
                    <a:pt x="754" y="47"/>
                    <a:pt x="629" y="1"/>
                    <a:pt x="50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43"/>
            <p:cNvSpPr/>
            <p:nvPr/>
          </p:nvSpPr>
          <p:spPr>
            <a:xfrm>
              <a:off x="6787313" y="2322450"/>
              <a:ext cx="28950" cy="24925"/>
            </a:xfrm>
            <a:custGeom>
              <a:avLst/>
              <a:gdLst/>
              <a:ahLst/>
              <a:cxnLst/>
              <a:rect l="l" t="t" r="r" b="b"/>
              <a:pathLst>
                <a:path w="1158" h="997" extrusionOk="0">
                  <a:moveTo>
                    <a:pt x="664" y="0"/>
                  </a:moveTo>
                  <a:cubicBezTo>
                    <a:pt x="209" y="0"/>
                    <a:pt x="0" y="531"/>
                    <a:pt x="304" y="853"/>
                  </a:cubicBezTo>
                  <a:cubicBezTo>
                    <a:pt x="408" y="952"/>
                    <a:pt x="534" y="996"/>
                    <a:pt x="657" y="996"/>
                  </a:cubicBezTo>
                  <a:cubicBezTo>
                    <a:pt x="914" y="996"/>
                    <a:pt x="1157" y="801"/>
                    <a:pt x="1157" y="493"/>
                  </a:cubicBezTo>
                  <a:cubicBezTo>
                    <a:pt x="1157" y="228"/>
                    <a:pt x="930" y="0"/>
                    <a:pt x="664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43"/>
            <p:cNvSpPr/>
            <p:nvPr/>
          </p:nvSpPr>
          <p:spPr>
            <a:xfrm>
              <a:off x="6741813" y="2198225"/>
              <a:ext cx="637125" cy="637150"/>
            </a:xfrm>
            <a:custGeom>
              <a:avLst/>
              <a:gdLst/>
              <a:ahLst/>
              <a:cxnLst/>
              <a:rect l="l" t="t" r="r" b="b"/>
              <a:pathLst>
                <a:path w="25485" h="25486" extrusionOk="0">
                  <a:moveTo>
                    <a:pt x="6959" y="987"/>
                  </a:moveTo>
                  <a:lnTo>
                    <a:pt x="6959" y="4969"/>
                  </a:lnTo>
                  <a:lnTo>
                    <a:pt x="4475" y="4969"/>
                  </a:lnTo>
                  <a:cubicBezTo>
                    <a:pt x="3811" y="4969"/>
                    <a:pt x="3811" y="5974"/>
                    <a:pt x="4475" y="5974"/>
                  </a:cubicBezTo>
                  <a:lnTo>
                    <a:pt x="6959" y="5974"/>
                  </a:lnTo>
                  <a:lnTo>
                    <a:pt x="6959" y="10544"/>
                  </a:lnTo>
                  <a:lnTo>
                    <a:pt x="986" y="10544"/>
                  </a:lnTo>
                  <a:lnTo>
                    <a:pt x="986" y="987"/>
                  </a:lnTo>
                  <a:close/>
                  <a:moveTo>
                    <a:pt x="6959" y="11549"/>
                  </a:moveTo>
                  <a:lnTo>
                    <a:pt x="6959" y="15531"/>
                  </a:lnTo>
                  <a:lnTo>
                    <a:pt x="986" y="15531"/>
                  </a:lnTo>
                  <a:lnTo>
                    <a:pt x="986" y="11549"/>
                  </a:lnTo>
                  <a:close/>
                  <a:moveTo>
                    <a:pt x="15947" y="5310"/>
                  </a:moveTo>
                  <a:lnTo>
                    <a:pt x="20156" y="9539"/>
                  </a:lnTo>
                  <a:lnTo>
                    <a:pt x="7945" y="21750"/>
                  </a:lnTo>
                  <a:lnTo>
                    <a:pt x="7945" y="21504"/>
                  </a:lnTo>
                  <a:lnTo>
                    <a:pt x="7945" y="13293"/>
                  </a:lnTo>
                  <a:lnTo>
                    <a:pt x="15947" y="5310"/>
                  </a:lnTo>
                  <a:close/>
                  <a:moveTo>
                    <a:pt x="6959" y="16517"/>
                  </a:moveTo>
                  <a:lnTo>
                    <a:pt x="6959" y="21504"/>
                  </a:lnTo>
                  <a:cubicBezTo>
                    <a:pt x="6959" y="23153"/>
                    <a:pt x="5632" y="24481"/>
                    <a:pt x="3982" y="24481"/>
                  </a:cubicBezTo>
                  <a:cubicBezTo>
                    <a:pt x="2332" y="24481"/>
                    <a:pt x="986" y="23153"/>
                    <a:pt x="986" y="21504"/>
                  </a:cubicBezTo>
                  <a:lnTo>
                    <a:pt x="986" y="16517"/>
                  </a:lnTo>
                  <a:close/>
                  <a:moveTo>
                    <a:pt x="8950" y="22167"/>
                  </a:moveTo>
                  <a:lnTo>
                    <a:pt x="8950" y="24499"/>
                  </a:lnTo>
                  <a:lnTo>
                    <a:pt x="6599" y="24499"/>
                  </a:lnTo>
                  <a:cubicBezTo>
                    <a:pt x="6656" y="24443"/>
                    <a:pt x="6731" y="24386"/>
                    <a:pt x="6788" y="24329"/>
                  </a:cubicBezTo>
                  <a:lnTo>
                    <a:pt x="8950" y="22167"/>
                  </a:lnTo>
                  <a:close/>
                  <a:moveTo>
                    <a:pt x="13918" y="18527"/>
                  </a:moveTo>
                  <a:lnTo>
                    <a:pt x="13918" y="24499"/>
                  </a:lnTo>
                  <a:lnTo>
                    <a:pt x="9955" y="24499"/>
                  </a:lnTo>
                  <a:lnTo>
                    <a:pt x="9955" y="21181"/>
                  </a:lnTo>
                  <a:lnTo>
                    <a:pt x="12591" y="18527"/>
                  </a:lnTo>
                  <a:close/>
                  <a:moveTo>
                    <a:pt x="24479" y="18527"/>
                  </a:moveTo>
                  <a:lnTo>
                    <a:pt x="24479" y="24499"/>
                  </a:lnTo>
                  <a:lnTo>
                    <a:pt x="20194" y="24499"/>
                  </a:lnTo>
                  <a:lnTo>
                    <a:pt x="20194" y="21997"/>
                  </a:lnTo>
                  <a:cubicBezTo>
                    <a:pt x="20194" y="21665"/>
                    <a:pt x="19948" y="21499"/>
                    <a:pt x="19701" y="21499"/>
                  </a:cubicBezTo>
                  <a:cubicBezTo>
                    <a:pt x="19455" y="21499"/>
                    <a:pt x="19208" y="21665"/>
                    <a:pt x="19208" y="21997"/>
                  </a:cubicBezTo>
                  <a:lnTo>
                    <a:pt x="19208" y="24499"/>
                  </a:lnTo>
                  <a:lnTo>
                    <a:pt x="14923" y="24499"/>
                  </a:lnTo>
                  <a:lnTo>
                    <a:pt x="14923" y="18527"/>
                  </a:lnTo>
                  <a:close/>
                  <a:moveTo>
                    <a:pt x="460" y="0"/>
                  </a:moveTo>
                  <a:cubicBezTo>
                    <a:pt x="193" y="0"/>
                    <a:pt x="0" y="221"/>
                    <a:pt x="0" y="494"/>
                  </a:cubicBezTo>
                  <a:lnTo>
                    <a:pt x="0" y="21504"/>
                  </a:lnTo>
                  <a:cubicBezTo>
                    <a:pt x="0" y="23703"/>
                    <a:pt x="1782" y="25485"/>
                    <a:pt x="3982" y="25485"/>
                  </a:cubicBezTo>
                  <a:lnTo>
                    <a:pt x="24991" y="25485"/>
                  </a:lnTo>
                  <a:cubicBezTo>
                    <a:pt x="25257" y="25485"/>
                    <a:pt x="25484" y="25258"/>
                    <a:pt x="25484" y="24992"/>
                  </a:cubicBezTo>
                  <a:lnTo>
                    <a:pt x="25484" y="18015"/>
                  </a:lnTo>
                  <a:cubicBezTo>
                    <a:pt x="25484" y="17749"/>
                    <a:pt x="25257" y="17522"/>
                    <a:pt x="24991" y="17522"/>
                  </a:cubicBezTo>
                  <a:lnTo>
                    <a:pt x="13596" y="17522"/>
                  </a:lnTo>
                  <a:lnTo>
                    <a:pt x="21237" y="9880"/>
                  </a:lnTo>
                  <a:cubicBezTo>
                    <a:pt x="21427" y="9691"/>
                    <a:pt x="21427" y="9368"/>
                    <a:pt x="21237" y="9179"/>
                  </a:cubicBezTo>
                  <a:lnTo>
                    <a:pt x="16307" y="4268"/>
                  </a:lnTo>
                  <a:cubicBezTo>
                    <a:pt x="16203" y="4163"/>
                    <a:pt x="16070" y="4111"/>
                    <a:pt x="15940" y="4111"/>
                  </a:cubicBezTo>
                  <a:cubicBezTo>
                    <a:pt x="15809" y="4111"/>
                    <a:pt x="15681" y="4163"/>
                    <a:pt x="15586" y="4268"/>
                  </a:cubicBezTo>
                  <a:lnTo>
                    <a:pt x="7945" y="11890"/>
                  </a:lnTo>
                  <a:lnTo>
                    <a:pt x="7945" y="494"/>
                  </a:lnTo>
                  <a:cubicBezTo>
                    <a:pt x="7945" y="210"/>
                    <a:pt x="7736" y="1"/>
                    <a:pt x="7452" y="1"/>
                  </a:cubicBezTo>
                  <a:lnTo>
                    <a:pt x="493" y="1"/>
                  </a:lnTo>
                  <a:cubicBezTo>
                    <a:pt x="482" y="1"/>
                    <a:pt x="471" y="0"/>
                    <a:pt x="460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43"/>
            <p:cNvSpPr/>
            <p:nvPr/>
          </p:nvSpPr>
          <p:spPr>
            <a:xfrm>
              <a:off x="6791588" y="2686000"/>
              <a:ext cx="116150" cy="99600"/>
            </a:xfrm>
            <a:custGeom>
              <a:avLst/>
              <a:gdLst/>
              <a:ahLst/>
              <a:cxnLst/>
              <a:rect l="l" t="t" r="r" b="b"/>
              <a:pathLst>
                <a:path w="4646" h="3984" extrusionOk="0">
                  <a:moveTo>
                    <a:pt x="1991" y="1007"/>
                  </a:moveTo>
                  <a:cubicBezTo>
                    <a:pt x="2863" y="1007"/>
                    <a:pt x="3318" y="2068"/>
                    <a:pt x="2693" y="2694"/>
                  </a:cubicBezTo>
                  <a:cubicBezTo>
                    <a:pt x="2489" y="2897"/>
                    <a:pt x="2238" y="2989"/>
                    <a:pt x="1992" y="2989"/>
                  </a:cubicBezTo>
                  <a:cubicBezTo>
                    <a:pt x="1479" y="2989"/>
                    <a:pt x="986" y="2594"/>
                    <a:pt x="986" y="1993"/>
                  </a:cubicBezTo>
                  <a:cubicBezTo>
                    <a:pt x="986" y="1443"/>
                    <a:pt x="1441" y="1007"/>
                    <a:pt x="1991" y="1007"/>
                  </a:cubicBezTo>
                  <a:close/>
                  <a:moveTo>
                    <a:pt x="1997" y="1"/>
                  </a:moveTo>
                  <a:cubicBezTo>
                    <a:pt x="977" y="1"/>
                    <a:pt x="0" y="789"/>
                    <a:pt x="0" y="1993"/>
                  </a:cubicBezTo>
                  <a:cubicBezTo>
                    <a:pt x="0" y="3092"/>
                    <a:pt x="891" y="3984"/>
                    <a:pt x="1991" y="3984"/>
                  </a:cubicBezTo>
                  <a:cubicBezTo>
                    <a:pt x="3754" y="3984"/>
                    <a:pt x="4646" y="1841"/>
                    <a:pt x="3394" y="589"/>
                  </a:cubicBezTo>
                  <a:cubicBezTo>
                    <a:pt x="2988" y="183"/>
                    <a:pt x="2487" y="1"/>
                    <a:pt x="1997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7" name="Google Shape;4557;p43"/>
          <p:cNvSpPr txBox="1"/>
          <p:nvPr/>
        </p:nvSpPr>
        <p:spPr>
          <a:xfrm>
            <a:off x="1646110" y="173280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has a beautiful name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58" name="Google Shape;4558;p43"/>
          <p:cNvSpPr txBox="1"/>
          <p:nvPr/>
        </p:nvSpPr>
        <p:spPr>
          <a:xfrm>
            <a:off x="1646110" y="143985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559" name="Google Shape;4559;p43"/>
          <p:cNvGrpSpPr/>
          <p:nvPr/>
        </p:nvGrpSpPr>
        <p:grpSpPr>
          <a:xfrm>
            <a:off x="889872" y="1634578"/>
            <a:ext cx="578325" cy="487500"/>
            <a:chOff x="1665363" y="1706700"/>
            <a:chExt cx="578325" cy="487500"/>
          </a:xfrm>
        </p:grpSpPr>
        <p:sp>
          <p:nvSpPr>
            <p:cNvPr id="4560" name="Google Shape;4560;p43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43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2" name="Google Shape;4562;p43"/>
          <p:cNvSpPr txBox="1"/>
          <p:nvPr/>
        </p:nvSpPr>
        <p:spPr>
          <a:xfrm>
            <a:off x="1646110" y="369260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far away from Earth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63" name="Google Shape;4563;p43"/>
          <p:cNvSpPr txBox="1"/>
          <p:nvPr/>
        </p:nvSpPr>
        <p:spPr>
          <a:xfrm>
            <a:off x="1646110" y="339965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564" name="Google Shape;4564;p43"/>
          <p:cNvGrpSpPr/>
          <p:nvPr/>
        </p:nvGrpSpPr>
        <p:grpSpPr>
          <a:xfrm>
            <a:off x="889872" y="3583253"/>
            <a:ext cx="578325" cy="487500"/>
            <a:chOff x="1665363" y="1706700"/>
            <a:chExt cx="578325" cy="487500"/>
          </a:xfrm>
        </p:grpSpPr>
        <p:sp>
          <p:nvSpPr>
            <p:cNvPr id="4565" name="Google Shape;4565;p43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43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67" name="Google Shape;4567;p43"/>
          <p:cNvSpPr txBox="1"/>
          <p:nvPr/>
        </p:nvSpPr>
        <p:spPr>
          <a:xfrm>
            <a:off x="1646110" y="2712700"/>
            <a:ext cx="18783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Despite being red, it’s cold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68" name="Google Shape;4568;p43"/>
          <p:cNvSpPr txBox="1"/>
          <p:nvPr/>
        </p:nvSpPr>
        <p:spPr>
          <a:xfrm>
            <a:off x="1646110" y="2419750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4569" name="Google Shape;4569;p43"/>
          <p:cNvGrpSpPr/>
          <p:nvPr/>
        </p:nvGrpSpPr>
        <p:grpSpPr>
          <a:xfrm>
            <a:off x="889872" y="2614478"/>
            <a:ext cx="578325" cy="487500"/>
            <a:chOff x="1665363" y="1706700"/>
            <a:chExt cx="578325" cy="487500"/>
          </a:xfrm>
        </p:grpSpPr>
        <p:sp>
          <p:nvSpPr>
            <p:cNvPr id="4570" name="Google Shape;4570;p43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43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72" name="Google Shape;4572;p43"/>
          <p:cNvSpPr txBox="1"/>
          <p:nvPr/>
        </p:nvSpPr>
        <p:spPr>
          <a:xfrm>
            <a:off x="3916059" y="3917275"/>
            <a:ext cx="11115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/2020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73" name="Google Shape;4573;p43"/>
          <p:cNvSpPr txBox="1"/>
          <p:nvPr/>
        </p:nvSpPr>
        <p:spPr>
          <a:xfrm>
            <a:off x="5499923" y="3917275"/>
            <a:ext cx="11115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/2021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74" name="Google Shape;4574;p43"/>
          <p:cNvSpPr txBox="1"/>
          <p:nvPr/>
        </p:nvSpPr>
        <p:spPr>
          <a:xfrm>
            <a:off x="7083773" y="3917275"/>
            <a:ext cx="11115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/2022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4575" name="Google Shape;4575;p43"/>
          <p:cNvCxnSpPr/>
          <p:nvPr/>
        </p:nvCxnSpPr>
        <p:spPr>
          <a:xfrm>
            <a:off x="3837622" y="3791225"/>
            <a:ext cx="44361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4576" name="Google Shape;4576;p43"/>
          <p:cNvSpPr txBox="1">
            <a:spLocks noGrp="1"/>
          </p:cNvSpPr>
          <p:nvPr>
            <p:ph type="title" idx="4294967295"/>
          </p:nvPr>
        </p:nvSpPr>
        <p:spPr>
          <a:xfrm flipH="1">
            <a:off x="3993084" y="1460775"/>
            <a:ext cx="1062600" cy="3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80%</a:t>
            </a:r>
            <a:endParaRPr sz="2200"/>
          </a:p>
        </p:txBody>
      </p:sp>
      <p:sp>
        <p:nvSpPr>
          <p:cNvPr id="4577" name="Google Shape;4577;p43"/>
          <p:cNvSpPr/>
          <p:nvPr/>
        </p:nvSpPr>
        <p:spPr>
          <a:xfrm>
            <a:off x="4072972" y="2571751"/>
            <a:ext cx="215100" cy="12180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8" name="Google Shape;4578;p43"/>
          <p:cNvSpPr/>
          <p:nvPr/>
        </p:nvSpPr>
        <p:spPr>
          <a:xfrm>
            <a:off x="4364259" y="1953128"/>
            <a:ext cx="215100" cy="1836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9" name="Google Shape;4579;p43"/>
          <p:cNvSpPr/>
          <p:nvPr/>
        </p:nvSpPr>
        <p:spPr>
          <a:xfrm>
            <a:off x="4655572" y="2213063"/>
            <a:ext cx="215100" cy="15768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0" name="Google Shape;4580;p43"/>
          <p:cNvSpPr/>
          <p:nvPr/>
        </p:nvSpPr>
        <p:spPr>
          <a:xfrm>
            <a:off x="5656822" y="2860676"/>
            <a:ext cx="215100" cy="9291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1" name="Google Shape;4581;p43"/>
          <p:cNvSpPr/>
          <p:nvPr/>
        </p:nvSpPr>
        <p:spPr>
          <a:xfrm>
            <a:off x="5948123" y="2321701"/>
            <a:ext cx="215100" cy="14679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2" name="Google Shape;4582;p43"/>
          <p:cNvSpPr/>
          <p:nvPr/>
        </p:nvSpPr>
        <p:spPr>
          <a:xfrm>
            <a:off x="6239422" y="2321826"/>
            <a:ext cx="215100" cy="14679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3" name="Google Shape;4583;p43"/>
          <p:cNvSpPr/>
          <p:nvPr/>
        </p:nvSpPr>
        <p:spPr>
          <a:xfrm>
            <a:off x="7240672" y="2288526"/>
            <a:ext cx="215100" cy="1501200"/>
          </a:xfrm>
          <a:prstGeom prst="rect">
            <a:avLst/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4" name="Google Shape;4584;p43"/>
          <p:cNvSpPr/>
          <p:nvPr/>
        </p:nvSpPr>
        <p:spPr>
          <a:xfrm>
            <a:off x="7531973" y="2758151"/>
            <a:ext cx="215100" cy="1031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5" name="Google Shape;4585;p43"/>
          <p:cNvSpPr/>
          <p:nvPr/>
        </p:nvSpPr>
        <p:spPr>
          <a:xfrm>
            <a:off x="7823272" y="2288525"/>
            <a:ext cx="215100" cy="1501200"/>
          </a:xfrm>
          <a:prstGeom prst="rect">
            <a:avLst/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6" name="Google Shape;4586;p43"/>
          <p:cNvSpPr txBox="1">
            <a:spLocks noGrp="1"/>
          </p:cNvSpPr>
          <p:nvPr>
            <p:ph type="title" idx="4294967295"/>
          </p:nvPr>
        </p:nvSpPr>
        <p:spPr>
          <a:xfrm flipH="1">
            <a:off x="5524373" y="1460775"/>
            <a:ext cx="1062600" cy="3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45%</a:t>
            </a:r>
            <a:endParaRPr sz="2200"/>
          </a:p>
        </p:txBody>
      </p:sp>
      <p:sp>
        <p:nvSpPr>
          <p:cNvPr id="4587" name="Google Shape;4587;p43"/>
          <p:cNvSpPr txBox="1">
            <a:spLocks noGrp="1"/>
          </p:cNvSpPr>
          <p:nvPr>
            <p:ph type="title" idx="4294967295"/>
          </p:nvPr>
        </p:nvSpPr>
        <p:spPr>
          <a:xfrm flipH="1">
            <a:off x="7108223" y="1460775"/>
            <a:ext cx="1062600" cy="3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50%</a:t>
            </a:r>
            <a:endParaRPr sz="22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2" name="Google Shape;4592;p44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593" name="Google Shape;4593;p44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94" name="Google Shape;4594;p44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95" name="Google Shape;4595;p44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96" name="Google Shape;4596;p44"/>
          <p:cNvSpPr txBox="1"/>
          <p:nvPr/>
        </p:nvSpPr>
        <p:spPr>
          <a:xfrm>
            <a:off x="709825" y="3674372"/>
            <a:ext cx="2343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Jupiter is the biggest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97" name="Google Shape;4597;p44"/>
          <p:cNvSpPr txBox="1"/>
          <p:nvPr/>
        </p:nvSpPr>
        <p:spPr>
          <a:xfrm>
            <a:off x="709825" y="3381431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98" name="Google Shape;4598;p44"/>
          <p:cNvSpPr txBox="1"/>
          <p:nvPr/>
        </p:nvSpPr>
        <p:spPr>
          <a:xfrm>
            <a:off x="3400200" y="3674372"/>
            <a:ext cx="2343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the second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99" name="Google Shape;4599;p44"/>
          <p:cNvSpPr txBox="1"/>
          <p:nvPr/>
        </p:nvSpPr>
        <p:spPr>
          <a:xfrm>
            <a:off x="3400200" y="3381431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00" name="Google Shape;4600;p44"/>
          <p:cNvSpPr txBox="1"/>
          <p:nvPr/>
        </p:nvSpPr>
        <p:spPr>
          <a:xfrm>
            <a:off x="6090575" y="3674372"/>
            <a:ext cx="2343600" cy="57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This planet is far away from Earth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01" name="Google Shape;4601;p44"/>
          <p:cNvSpPr txBox="1"/>
          <p:nvPr/>
        </p:nvSpPr>
        <p:spPr>
          <a:xfrm>
            <a:off x="6090575" y="3381431"/>
            <a:ext cx="23436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02" name="Google Shape;4602;p44"/>
          <p:cNvSpPr txBox="1">
            <a:spLocks noGrp="1"/>
          </p:cNvSpPr>
          <p:nvPr>
            <p:ph type="title" idx="4294967295"/>
          </p:nvPr>
        </p:nvSpPr>
        <p:spPr>
          <a:xfrm flipH="1">
            <a:off x="3400200" y="1465171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75%</a:t>
            </a:r>
            <a:endParaRPr/>
          </a:p>
        </p:txBody>
      </p:sp>
      <p:sp>
        <p:nvSpPr>
          <p:cNvPr id="4603" name="Google Shape;4603;p44"/>
          <p:cNvSpPr txBox="1">
            <a:spLocks noGrp="1"/>
          </p:cNvSpPr>
          <p:nvPr>
            <p:ph type="title" idx="4294967295"/>
          </p:nvPr>
        </p:nvSpPr>
        <p:spPr>
          <a:xfrm flipH="1">
            <a:off x="6090575" y="1465171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60%</a:t>
            </a:r>
            <a:endParaRPr/>
          </a:p>
        </p:txBody>
      </p:sp>
      <p:sp>
        <p:nvSpPr>
          <p:cNvPr id="4604" name="Google Shape;4604;p44"/>
          <p:cNvSpPr txBox="1">
            <a:spLocks noGrp="1"/>
          </p:cNvSpPr>
          <p:nvPr>
            <p:ph type="title" idx="4294967295"/>
          </p:nvPr>
        </p:nvSpPr>
        <p:spPr>
          <a:xfrm flipH="1">
            <a:off x="709825" y="1465171"/>
            <a:ext cx="23436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90%</a:t>
            </a:r>
            <a:endParaRPr/>
          </a:p>
        </p:txBody>
      </p:sp>
      <p:sp>
        <p:nvSpPr>
          <p:cNvPr id="4605" name="Google Shape;4605;p44"/>
          <p:cNvSpPr/>
          <p:nvPr/>
        </p:nvSpPr>
        <p:spPr>
          <a:xfrm>
            <a:off x="1271125" y="2056524"/>
            <a:ext cx="1221000" cy="1221000"/>
          </a:xfrm>
          <a:prstGeom prst="pie">
            <a:avLst>
              <a:gd name="adj1" fmla="val 0"/>
              <a:gd name="adj2" fmla="val 1620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6" name="Google Shape;4606;p44"/>
          <p:cNvSpPr/>
          <p:nvPr/>
        </p:nvSpPr>
        <p:spPr>
          <a:xfrm flipH="1">
            <a:off x="1271275" y="2056524"/>
            <a:ext cx="1220700" cy="1221000"/>
          </a:xfrm>
          <a:prstGeom prst="pie">
            <a:avLst>
              <a:gd name="adj1" fmla="val 18341923"/>
              <a:gd name="adj2" fmla="val 16200000"/>
            </a:avLst>
          </a:prstGeom>
          <a:solidFill>
            <a:schemeClr val="accen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7" name="Google Shape;4607;p44"/>
          <p:cNvSpPr/>
          <p:nvPr/>
        </p:nvSpPr>
        <p:spPr>
          <a:xfrm>
            <a:off x="3961500" y="2056524"/>
            <a:ext cx="1221000" cy="1221000"/>
          </a:xfrm>
          <a:prstGeom prst="pie">
            <a:avLst>
              <a:gd name="adj1" fmla="val 0"/>
              <a:gd name="adj2" fmla="val 1620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8" name="Google Shape;4608;p44"/>
          <p:cNvSpPr/>
          <p:nvPr/>
        </p:nvSpPr>
        <p:spPr>
          <a:xfrm flipH="1">
            <a:off x="3961650" y="2056524"/>
            <a:ext cx="1220700" cy="1221000"/>
          </a:xfrm>
          <a:prstGeom prst="pie">
            <a:avLst>
              <a:gd name="adj1" fmla="val 97736"/>
              <a:gd name="adj2" fmla="val 1620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9" name="Google Shape;4609;p44"/>
          <p:cNvSpPr/>
          <p:nvPr/>
        </p:nvSpPr>
        <p:spPr>
          <a:xfrm>
            <a:off x="6651875" y="2056524"/>
            <a:ext cx="1221000" cy="1221000"/>
          </a:xfrm>
          <a:prstGeom prst="pie">
            <a:avLst>
              <a:gd name="adj1" fmla="val 0"/>
              <a:gd name="adj2" fmla="val 1620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0" name="Google Shape;4610;p44"/>
          <p:cNvSpPr/>
          <p:nvPr/>
        </p:nvSpPr>
        <p:spPr>
          <a:xfrm flipH="1">
            <a:off x="6652025" y="2056524"/>
            <a:ext cx="1220700" cy="1221000"/>
          </a:xfrm>
          <a:prstGeom prst="pie">
            <a:avLst>
              <a:gd name="adj1" fmla="val 3806826"/>
              <a:gd name="adj2" fmla="val 16200000"/>
            </a:avLst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5" name="Google Shape;4615;p45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616" name="Google Shape;4616;p45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17" name="Google Shape;4617;p45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18" name="Google Shape;4618;p45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19" name="Google Shape;4619;p45"/>
          <p:cNvSpPr/>
          <p:nvPr/>
        </p:nvSpPr>
        <p:spPr>
          <a:xfrm>
            <a:off x="3729150" y="2017788"/>
            <a:ext cx="1685700" cy="1685700"/>
          </a:xfrm>
          <a:prstGeom prst="pie">
            <a:avLst>
              <a:gd name="adj1" fmla="val 0"/>
              <a:gd name="adj2" fmla="val 16200000"/>
            </a:avLst>
          </a:prstGeom>
          <a:solidFill>
            <a:schemeClr val="lt2"/>
          </a:solidFill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0" name="Google Shape;4620;p45"/>
          <p:cNvSpPr/>
          <p:nvPr/>
        </p:nvSpPr>
        <p:spPr>
          <a:xfrm flipH="1">
            <a:off x="3729150" y="2017788"/>
            <a:ext cx="1685700" cy="1685700"/>
          </a:xfrm>
          <a:prstGeom prst="pie">
            <a:avLst>
              <a:gd name="adj1" fmla="val 3806826"/>
              <a:gd name="adj2" fmla="val 16200000"/>
            </a:avLst>
          </a:prstGeom>
          <a:solidFill>
            <a:schemeClr val="dk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1" name="Google Shape;4621;p45"/>
          <p:cNvSpPr txBox="1"/>
          <p:nvPr/>
        </p:nvSpPr>
        <p:spPr>
          <a:xfrm>
            <a:off x="713102" y="2420447"/>
            <a:ext cx="2556000" cy="16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Saturn is a gas giant and has several rings. It’s composed mainly of hydrogen and helium. It was named after the Roman god of wealth and agriculture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22" name="Google Shape;4622;p45"/>
          <p:cNvSpPr txBox="1"/>
          <p:nvPr/>
        </p:nvSpPr>
        <p:spPr>
          <a:xfrm>
            <a:off x="713098" y="2127497"/>
            <a:ext cx="255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23" name="Google Shape;4623;p45"/>
          <p:cNvSpPr txBox="1"/>
          <p:nvPr/>
        </p:nvSpPr>
        <p:spPr>
          <a:xfrm>
            <a:off x="5874902" y="2420447"/>
            <a:ext cx="2556000" cy="16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has a beautiful name and is the second planet from the Sun. It’s hot, even hotter than Mercury, and its atmosphere is toxic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24" name="Google Shape;4624;p45"/>
          <p:cNvSpPr txBox="1"/>
          <p:nvPr/>
        </p:nvSpPr>
        <p:spPr>
          <a:xfrm>
            <a:off x="5874898" y="2127497"/>
            <a:ext cx="25560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25" name="Google Shape;4625;p45"/>
          <p:cNvSpPr txBox="1">
            <a:spLocks noGrp="1"/>
          </p:cNvSpPr>
          <p:nvPr>
            <p:ph type="title" idx="4294967295"/>
          </p:nvPr>
        </p:nvSpPr>
        <p:spPr>
          <a:xfrm flipH="1">
            <a:off x="713098" y="1631718"/>
            <a:ext cx="11925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40%</a:t>
            </a:r>
            <a:endParaRPr/>
          </a:p>
        </p:txBody>
      </p:sp>
      <p:sp>
        <p:nvSpPr>
          <p:cNvPr id="4626" name="Google Shape;4626;p45"/>
          <p:cNvSpPr txBox="1">
            <a:spLocks noGrp="1"/>
          </p:cNvSpPr>
          <p:nvPr>
            <p:ph type="title" idx="4294967295"/>
          </p:nvPr>
        </p:nvSpPr>
        <p:spPr>
          <a:xfrm flipH="1">
            <a:off x="7238398" y="1631718"/>
            <a:ext cx="11925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60%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1" name="Google Shape;4631;p46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632" name="Google Shape;4632;p46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33" name="Google Shape;4633;p46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34" name="Google Shape;4634;p46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aphicFrame>
        <p:nvGraphicFramePr>
          <p:cNvPr id="4635" name="Google Shape;4635;p46"/>
          <p:cNvGraphicFramePr/>
          <p:nvPr/>
        </p:nvGraphicFramePr>
        <p:xfrm>
          <a:off x="719988" y="157575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{86DE832A-4CA5-4661-A78A-E04FAA002E05}</a:tableStyleId>
              </a:tblPr>
              <a:tblGrid>
                <a:gridCol w="128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84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540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Mon</a:t>
                      </a:r>
                      <a:endParaRPr sz="20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Tue</a:t>
                      </a:r>
                      <a:endParaRPr sz="20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Wed</a:t>
                      </a:r>
                      <a:endParaRPr sz="20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Thu</a:t>
                      </a:r>
                      <a:endParaRPr sz="20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Fri</a:t>
                      </a:r>
                      <a:endParaRPr sz="20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3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Project 01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3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Project 02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3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Project 03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3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Project 04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34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Project 05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4636" name="Google Shape;4636;p46"/>
          <p:cNvSpPr/>
          <p:nvPr/>
        </p:nvSpPr>
        <p:spPr>
          <a:xfrm>
            <a:off x="3512600" y="2171868"/>
            <a:ext cx="34281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7" name="Google Shape;4637;p46"/>
          <p:cNvSpPr/>
          <p:nvPr/>
        </p:nvSpPr>
        <p:spPr>
          <a:xfrm>
            <a:off x="2250700" y="2568156"/>
            <a:ext cx="34281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8" name="Google Shape;4638;p46"/>
          <p:cNvSpPr/>
          <p:nvPr/>
        </p:nvSpPr>
        <p:spPr>
          <a:xfrm>
            <a:off x="4756025" y="2951952"/>
            <a:ext cx="3428100" cy="134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9" name="Google Shape;4639;p46"/>
          <p:cNvSpPr/>
          <p:nvPr/>
        </p:nvSpPr>
        <p:spPr>
          <a:xfrm>
            <a:off x="3512600" y="3340044"/>
            <a:ext cx="3428100" cy="13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0" name="Google Shape;4640;p46"/>
          <p:cNvSpPr/>
          <p:nvPr/>
        </p:nvSpPr>
        <p:spPr>
          <a:xfrm>
            <a:off x="3373350" y="3735540"/>
            <a:ext cx="2397300" cy="13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1" name="Google Shape;4641;p46"/>
          <p:cNvSpPr txBox="1"/>
          <p:nvPr/>
        </p:nvSpPr>
        <p:spPr>
          <a:xfrm>
            <a:off x="914050" y="4181125"/>
            <a:ext cx="1354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Project 01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42" name="Google Shape;4642;p46"/>
          <p:cNvSpPr/>
          <p:nvPr/>
        </p:nvSpPr>
        <p:spPr>
          <a:xfrm>
            <a:off x="752650" y="4181125"/>
            <a:ext cx="161400" cy="18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3" name="Google Shape;4643;p46"/>
          <p:cNvSpPr txBox="1"/>
          <p:nvPr/>
        </p:nvSpPr>
        <p:spPr>
          <a:xfrm>
            <a:off x="2444750" y="4181125"/>
            <a:ext cx="1354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Project 02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44" name="Google Shape;4644;p46"/>
          <p:cNvSpPr/>
          <p:nvPr/>
        </p:nvSpPr>
        <p:spPr>
          <a:xfrm>
            <a:off x="2283350" y="4181125"/>
            <a:ext cx="161400" cy="18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5" name="Google Shape;4645;p46"/>
          <p:cNvSpPr txBox="1"/>
          <p:nvPr/>
        </p:nvSpPr>
        <p:spPr>
          <a:xfrm>
            <a:off x="3975450" y="4181125"/>
            <a:ext cx="1354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Project 03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46" name="Google Shape;4646;p46"/>
          <p:cNvSpPr/>
          <p:nvPr/>
        </p:nvSpPr>
        <p:spPr>
          <a:xfrm>
            <a:off x="3814050" y="4181125"/>
            <a:ext cx="161400" cy="18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7" name="Google Shape;4647;p46"/>
          <p:cNvSpPr txBox="1"/>
          <p:nvPr/>
        </p:nvSpPr>
        <p:spPr>
          <a:xfrm>
            <a:off x="5506150" y="4181125"/>
            <a:ext cx="1354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Project 04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48" name="Google Shape;4648;p46"/>
          <p:cNvSpPr/>
          <p:nvPr/>
        </p:nvSpPr>
        <p:spPr>
          <a:xfrm>
            <a:off x="5344750" y="4181125"/>
            <a:ext cx="161400" cy="18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9" name="Google Shape;4649;p46"/>
          <p:cNvSpPr txBox="1"/>
          <p:nvPr/>
        </p:nvSpPr>
        <p:spPr>
          <a:xfrm>
            <a:off x="7036850" y="4181125"/>
            <a:ext cx="1354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Project 05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50" name="Google Shape;4650;p46"/>
          <p:cNvSpPr/>
          <p:nvPr/>
        </p:nvSpPr>
        <p:spPr>
          <a:xfrm>
            <a:off x="6875450" y="4181125"/>
            <a:ext cx="161400" cy="18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5" name="Google Shape;4655;p47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656" name="Google Shape;4656;p47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57" name="Google Shape;4657;p47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58" name="Google Shape;4658;p47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aphicFrame>
        <p:nvGraphicFramePr>
          <p:cNvPr id="4659" name="Google Shape;4659;p47"/>
          <p:cNvGraphicFramePr/>
          <p:nvPr/>
        </p:nvGraphicFramePr>
        <p:xfrm>
          <a:off x="719988" y="1563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{86DE832A-4CA5-4661-A78A-E04FAA002E05}</a:tableStyleId>
              </a:tblPr>
              <a:tblGrid>
                <a:gridCol w="1100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00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005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005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0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005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005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2750"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December</a:t>
                      </a:r>
                      <a:endParaRPr sz="2000"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dk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27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DDEDE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Mon</a:t>
                      </a:r>
                      <a:endParaRPr sz="2000">
                        <a:solidFill>
                          <a:srgbClr val="FDDEDE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DDEDE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Tue</a:t>
                      </a:r>
                      <a:endParaRPr sz="2000">
                        <a:solidFill>
                          <a:srgbClr val="FDDEDE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DDEDE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Wed</a:t>
                      </a:r>
                      <a:endParaRPr sz="2000">
                        <a:solidFill>
                          <a:srgbClr val="FDDEDE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DDEDE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Thu</a:t>
                      </a:r>
                      <a:endParaRPr sz="2000">
                        <a:solidFill>
                          <a:srgbClr val="FDDEDE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DDEDE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Fri</a:t>
                      </a:r>
                      <a:endParaRPr sz="2000">
                        <a:solidFill>
                          <a:srgbClr val="FDDEDE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DDEDE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Sat</a:t>
                      </a:r>
                      <a:endParaRPr sz="2000">
                        <a:solidFill>
                          <a:srgbClr val="FDDEDE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rgbClr val="FDDEDE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Sun</a:t>
                      </a:r>
                      <a:endParaRPr sz="2000">
                        <a:solidFill>
                          <a:srgbClr val="FDDEDE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7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4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5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7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6</a:t>
                      </a:r>
                      <a:endParaRPr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7</a:t>
                      </a:r>
                      <a:endParaRPr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8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9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10</a:t>
                      </a:r>
                      <a:endParaRPr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11</a:t>
                      </a:r>
                      <a:endParaRPr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12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7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13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14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15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16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17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18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19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7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20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21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22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23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24</a:t>
                      </a:r>
                      <a:endParaRPr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25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26</a:t>
                      </a:r>
                      <a:endParaRPr>
                        <a:solidFill>
                          <a:schemeClr val="dk1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72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27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28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29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30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accent3"/>
                          </a:solidFill>
                          <a:latin typeface="Fira Code"/>
                          <a:ea typeface="Fira Code"/>
                          <a:cs typeface="Fira Code"/>
                          <a:sym typeface="Fira Code"/>
                        </a:rPr>
                        <a:t>31</a:t>
                      </a: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Fira Code"/>
                        <a:ea typeface="Fira Code"/>
                        <a:cs typeface="Fira Code"/>
                        <a:sym typeface="Fira Code"/>
                      </a:endParaRPr>
                    </a:p>
                  </a:txBody>
                  <a:tcPr marL="91425" marR="91425" marT="0" marB="0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4660" name="Google Shape;4660;p47"/>
          <p:cNvSpPr txBox="1"/>
          <p:nvPr/>
        </p:nvSpPr>
        <p:spPr>
          <a:xfrm>
            <a:off x="2158100" y="4181125"/>
            <a:ext cx="1354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Activity 1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61" name="Google Shape;4661;p47"/>
          <p:cNvSpPr/>
          <p:nvPr/>
        </p:nvSpPr>
        <p:spPr>
          <a:xfrm>
            <a:off x="1996700" y="4181125"/>
            <a:ext cx="161400" cy="18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2" name="Google Shape;4662;p47"/>
          <p:cNvSpPr txBox="1"/>
          <p:nvPr/>
        </p:nvSpPr>
        <p:spPr>
          <a:xfrm>
            <a:off x="3975463" y="4181125"/>
            <a:ext cx="1354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Activity 2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63" name="Google Shape;4663;p47"/>
          <p:cNvSpPr/>
          <p:nvPr/>
        </p:nvSpPr>
        <p:spPr>
          <a:xfrm>
            <a:off x="3814063" y="4181125"/>
            <a:ext cx="161400" cy="183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4" name="Google Shape;4664;p47"/>
          <p:cNvSpPr txBox="1"/>
          <p:nvPr/>
        </p:nvSpPr>
        <p:spPr>
          <a:xfrm>
            <a:off x="5792825" y="4181125"/>
            <a:ext cx="1354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Activity 3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65" name="Google Shape;4665;p47"/>
          <p:cNvSpPr/>
          <p:nvPr/>
        </p:nvSpPr>
        <p:spPr>
          <a:xfrm>
            <a:off x="5631425" y="4181125"/>
            <a:ext cx="161400" cy="18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0" name="Google Shape;4670;p48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671" name="Google Shape;4671;p48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72" name="Google Shape;4672;p48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73" name="Google Shape;4673;p48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74" name="Google Shape;4674;p48"/>
          <p:cNvSpPr txBox="1"/>
          <p:nvPr/>
        </p:nvSpPr>
        <p:spPr>
          <a:xfrm>
            <a:off x="1313336" y="2306263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the smallest planet of them all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75" name="Google Shape;4675;p48"/>
          <p:cNvSpPr txBox="1"/>
          <p:nvPr/>
        </p:nvSpPr>
        <p:spPr>
          <a:xfrm>
            <a:off x="1313336" y="2968113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Despite being red, Mars is a very cold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76" name="Google Shape;4676;p48"/>
          <p:cNvSpPr txBox="1"/>
          <p:nvPr/>
        </p:nvSpPr>
        <p:spPr>
          <a:xfrm>
            <a:off x="1313336" y="3629963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Saturn is a gas giant and has several rings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77" name="Google Shape;4677;p48"/>
          <p:cNvSpPr txBox="1"/>
          <p:nvPr/>
        </p:nvSpPr>
        <p:spPr>
          <a:xfrm>
            <a:off x="856510" y="1633581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78" name="Google Shape;4678;p48"/>
          <p:cNvSpPr txBox="1"/>
          <p:nvPr/>
        </p:nvSpPr>
        <p:spPr>
          <a:xfrm>
            <a:off x="5166611" y="2306263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is the second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79" name="Google Shape;4679;p48"/>
          <p:cNvSpPr txBox="1"/>
          <p:nvPr/>
        </p:nvSpPr>
        <p:spPr>
          <a:xfrm>
            <a:off x="5166611" y="2968113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Neptune is the farthest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80" name="Google Shape;4680;p48"/>
          <p:cNvSpPr txBox="1"/>
          <p:nvPr/>
        </p:nvSpPr>
        <p:spPr>
          <a:xfrm>
            <a:off x="5166611" y="3629963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Jupiter is a gas giant and the biggest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81" name="Google Shape;4681;p48"/>
          <p:cNvSpPr txBox="1"/>
          <p:nvPr/>
        </p:nvSpPr>
        <p:spPr>
          <a:xfrm>
            <a:off x="4709785" y="1633581"/>
            <a:ext cx="1878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82" name="Google Shape;4682;p48"/>
          <p:cNvSpPr/>
          <p:nvPr/>
        </p:nvSpPr>
        <p:spPr>
          <a:xfrm>
            <a:off x="939725" y="2480350"/>
            <a:ext cx="1503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3" name="Google Shape;4683;p48"/>
          <p:cNvSpPr/>
          <p:nvPr/>
        </p:nvSpPr>
        <p:spPr>
          <a:xfrm>
            <a:off x="939725" y="3129675"/>
            <a:ext cx="1503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4" name="Google Shape;4684;p48"/>
          <p:cNvSpPr/>
          <p:nvPr/>
        </p:nvSpPr>
        <p:spPr>
          <a:xfrm>
            <a:off x="939725" y="3779000"/>
            <a:ext cx="150300" cy="134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5" name="Google Shape;4685;p48"/>
          <p:cNvSpPr/>
          <p:nvPr/>
        </p:nvSpPr>
        <p:spPr>
          <a:xfrm>
            <a:off x="4823588" y="2480350"/>
            <a:ext cx="1503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4686" name="Google Shape;4686;p48"/>
          <p:cNvSpPr/>
          <p:nvPr/>
        </p:nvSpPr>
        <p:spPr>
          <a:xfrm>
            <a:off x="4823588" y="3129675"/>
            <a:ext cx="1503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sp>
        <p:nvSpPr>
          <p:cNvPr id="4687" name="Google Shape;4687;p48"/>
          <p:cNvSpPr/>
          <p:nvPr/>
        </p:nvSpPr>
        <p:spPr>
          <a:xfrm>
            <a:off x="4823588" y="3779000"/>
            <a:ext cx="1503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cxnSp>
        <p:nvCxnSpPr>
          <p:cNvPr id="4688" name="Google Shape;4688;p48"/>
          <p:cNvCxnSpPr>
            <a:stCxn id="4682" idx="2"/>
            <a:endCxn id="4683" idx="0"/>
          </p:cNvCxnSpPr>
          <p:nvPr/>
        </p:nvCxnSpPr>
        <p:spPr>
          <a:xfrm>
            <a:off x="1014875" y="2615050"/>
            <a:ext cx="0" cy="5145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89" name="Google Shape;4689;p48"/>
          <p:cNvCxnSpPr>
            <a:stCxn id="4683" idx="2"/>
            <a:endCxn id="4684" idx="0"/>
          </p:cNvCxnSpPr>
          <p:nvPr/>
        </p:nvCxnSpPr>
        <p:spPr>
          <a:xfrm>
            <a:off x="1014875" y="3264375"/>
            <a:ext cx="0" cy="5145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0" name="Google Shape;4690;p48"/>
          <p:cNvCxnSpPr>
            <a:stCxn id="4685" idx="2"/>
            <a:endCxn id="4686" idx="0"/>
          </p:cNvCxnSpPr>
          <p:nvPr/>
        </p:nvCxnSpPr>
        <p:spPr>
          <a:xfrm>
            <a:off x="4898738" y="2615050"/>
            <a:ext cx="0" cy="5145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91" name="Google Shape;4691;p48"/>
          <p:cNvCxnSpPr>
            <a:stCxn id="4686" idx="2"/>
            <a:endCxn id="4687" idx="0"/>
          </p:cNvCxnSpPr>
          <p:nvPr/>
        </p:nvCxnSpPr>
        <p:spPr>
          <a:xfrm>
            <a:off x="4898738" y="3264375"/>
            <a:ext cx="0" cy="51450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6" name="Google Shape;4696;p49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4697" name="Google Shape;4697;p49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98" name="Google Shape;4698;p49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99" name="Google Shape;4699;p49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00" name="Google Shape;4700;p49"/>
          <p:cNvSpPr txBox="1"/>
          <p:nvPr/>
        </p:nvSpPr>
        <p:spPr>
          <a:xfrm>
            <a:off x="1282525" y="1810800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the smallest planet of them all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01" name="Google Shape;4701;p49"/>
          <p:cNvSpPr txBox="1"/>
          <p:nvPr/>
        </p:nvSpPr>
        <p:spPr>
          <a:xfrm>
            <a:off x="1282526" y="2625050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Despite being red, Mars is a very cold planet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02" name="Google Shape;4702;p49"/>
          <p:cNvSpPr txBox="1"/>
          <p:nvPr/>
        </p:nvSpPr>
        <p:spPr>
          <a:xfrm>
            <a:off x="1282525" y="3439300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Saturn is a gas giant and has several rings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03" name="Google Shape;4703;p49"/>
          <p:cNvSpPr txBox="1"/>
          <p:nvPr/>
        </p:nvSpPr>
        <p:spPr>
          <a:xfrm>
            <a:off x="5233801" y="2625050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Jupiter is the biggest planet of them all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04" name="Google Shape;4704;p49"/>
          <p:cNvSpPr txBox="1"/>
          <p:nvPr/>
        </p:nvSpPr>
        <p:spPr>
          <a:xfrm>
            <a:off x="5233801" y="3439300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Neptune is the farthest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05" name="Google Shape;4705;p49"/>
          <p:cNvSpPr txBox="1"/>
          <p:nvPr/>
        </p:nvSpPr>
        <p:spPr>
          <a:xfrm>
            <a:off x="5233801" y="1810800"/>
            <a:ext cx="3120900" cy="4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is the second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06" name="Google Shape;4706;p49"/>
          <p:cNvSpPr/>
          <p:nvPr/>
        </p:nvSpPr>
        <p:spPr>
          <a:xfrm>
            <a:off x="789300" y="1856823"/>
            <a:ext cx="365705" cy="365753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07" name="Google Shape;4707;p49"/>
          <p:cNvSpPr/>
          <p:nvPr/>
        </p:nvSpPr>
        <p:spPr>
          <a:xfrm>
            <a:off x="789299" y="2671100"/>
            <a:ext cx="365705" cy="365705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08" name="Google Shape;4708;p49"/>
          <p:cNvSpPr/>
          <p:nvPr/>
        </p:nvSpPr>
        <p:spPr>
          <a:xfrm>
            <a:off x="789299" y="3485347"/>
            <a:ext cx="365705" cy="365705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09" name="Google Shape;4709;p49"/>
          <p:cNvSpPr/>
          <p:nvPr/>
        </p:nvSpPr>
        <p:spPr>
          <a:xfrm>
            <a:off x="4716900" y="3485323"/>
            <a:ext cx="365705" cy="365753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10" name="Google Shape;4710;p49"/>
          <p:cNvSpPr/>
          <p:nvPr/>
        </p:nvSpPr>
        <p:spPr>
          <a:xfrm>
            <a:off x="4716900" y="2671061"/>
            <a:ext cx="365705" cy="365753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711" name="Google Shape;4711;p49"/>
          <p:cNvSpPr/>
          <p:nvPr/>
        </p:nvSpPr>
        <p:spPr>
          <a:xfrm>
            <a:off x="4716899" y="1856847"/>
            <a:ext cx="365705" cy="365705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6" name="Google Shape;4716;p50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4717" name="Google Shape;4717;p50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read</a:t>
            </a:r>
            <a:r>
              <a:rPr lang="en" sz="9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our FAQs or visit our blog: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  <p:sp>
        <p:nvSpPr>
          <p:cNvPr id="4718" name="Google Shape;4718;p50"/>
          <p:cNvSpPr txBox="1"/>
          <p:nvPr/>
        </p:nvSpPr>
        <p:spPr>
          <a:xfrm>
            <a:off x="1048350" y="902900"/>
            <a:ext cx="7047300" cy="26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If you have a free account, in order to use this template, you must credit </a:t>
            </a:r>
            <a:r>
              <a:rPr lang="en" sz="1000" b="1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rgbClr val="435D74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in your final presentation. Please refer to the next slide to read the instructions for premium users.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69FB2"/>
                </a:solidFill>
              </a:rPr>
              <a:t>As a Free user, you are allowed to:</a:t>
            </a:r>
            <a:endParaRPr sz="10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Modify this template.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Use it for both personal and commercial projects.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Sublicense, sell or rent any of Slidesgo Content (or a modified version of Slidesgo Content).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Distribute Slidesgo Content unless it has been expressly authorized by Slidesgo.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Include Slidesgo Content in an online or offline database or file.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Offer Slidesgo templates (or modified versions of Slidesgo templates) for download.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000">
                <a:solidFill>
                  <a:srgbClr val="FFFFFF"/>
                </a:solidFill>
              </a:rPr>
              <a:t>- Acquire the copyright of Slidesgo Content.</a:t>
            </a:r>
            <a:endParaRPr sz="1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3" name="Google Shape;4723;p51"/>
          <p:cNvSpPr txBox="1"/>
          <p:nvPr/>
        </p:nvSpPr>
        <p:spPr>
          <a:xfrm>
            <a:off x="1048350" y="3238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Instructions for use (premium users)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4724" name="Google Shape;4724;p51"/>
          <p:cNvSpPr txBox="1"/>
          <p:nvPr/>
        </p:nvSpPr>
        <p:spPr>
          <a:xfrm>
            <a:off x="1048350" y="902900"/>
            <a:ext cx="7047300" cy="39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lt1"/>
                </a:solidFill>
              </a:rPr>
              <a:t>As a Premium user, you can use this template without attributing </a:t>
            </a:r>
            <a:r>
              <a:rPr lang="en" sz="1000" b="1">
                <a:solidFill>
                  <a:schemeClr val="hlink"/>
                </a:solidFill>
                <a:uFill>
                  <a:noFill/>
                </a:uFill>
                <a:hlinkClick r:id="rId3"/>
              </a:rPr>
              <a:t>Slidesgo</a:t>
            </a:r>
            <a:r>
              <a:rPr lang="en" sz="900">
                <a:solidFill>
                  <a:schemeClr val="lt1"/>
                </a:solidFill>
              </a:rPr>
              <a:t>.</a:t>
            </a:r>
            <a:endParaRPr sz="9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rgbClr val="869FB2"/>
                </a:solidFill>
              </a:rPr>
              <a:t>You are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Modify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it for both personal and commercial purposes.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Share this template in an editable format with people who are not part of your team.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869FB2"/>
                </a:solidFill>
              </a:rPr>
              <a:t>You are not allowed to:</a:t>
            </a:r>
            <a:endParaRPr sz="1000" b="1">
              <a:solidFill>
                <a:srgbClr val="869FB2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Sublicense, sell or rent this Slidesgo Template (or a modified version of this Slidesgo Template).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Distribute this Slidesgo Template (or a modified version of this Slidesgo Template) or include it in a database or in any other product or service that offers downloadable images, icons or presentations that may be subject to distribution or resale.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Use any of the elements that are part of this Slidesgo Template in an isolated and separated way from this Template.</a:t>
            </a:r>
            <a:endParaRPr sz="1000">
              <a:solidFill>
                <a:srgbClr val="FFFFFF"/>
              </a:solidFill>
            </a:endParaRPr>
          </a:p>
          <a:p>
            <a:pPr marL="457200" lvl="0" indent="-2921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Arial"/>
              <a:buChar char="●"/>
            </a:pPr>
            <a:r>
              <a:rPr lang="en" sz="1000">
                <a:solidFill>
                  <a:srgbClr val="FFFFFF"/>
                </a:solidFill>
              </a:rPr>
              <a:t>Register any of the elements that are part of this template as a trademark or logo, or register it as a work in an intellectual property registry or similar.</a:t>
            </a: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</a:endParaRPr>
          </a:p>
        </p:txBody>
      </p:sp>
      <p:sp>
        <p:nvSpPr>
          <p:cNvPr id="4725" name="Google Shape;4725;p51"/>
          <p:cNvSpPr txBox="1"/>
          <p:nvPr/>
        </p:nvSpPr>
        <p:spPr>
          <a:xfrm>
            <a:off x="1048350" y="4314290"/>
            <a:ext cx="70473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</a:rPr>
              <a:t>For more information about editing slides, please read</a:t>
            </a:r>
            <a:r>
              <a:rPr lang="en" sz="9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our FAQs or visit our blog:</a:t>
            </a:r>
            <a:endParaRPr sz="1000">
              <a:solidFill>
                <a:srgbClr val="FFFFFF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869FB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https://slidesgo.com/faqs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>
                <a:solidFill>
                  <a:srgbClr val="FFFFFF"/>
                </a:solidFill>
              </a:rPr>
              <a:t>and</a:t>
            </a:r>
            <a:r>
              <a:rPr lang="en" sz="1200">
                <a:solidFill>
                  <a:srgbClr val="FFFFFF"/>
                </a:solidFill>
              </a:rPr>
              <a:t> </a:t>
            </a:r>
            <a:r>
              <a:rPr lang="en" sz="1000" u="sng">
                <a:solidFill>
                  <a:srgbClr val="869FB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https://slidesgo.com/slidesgo-school</a:t>
            </a:r>
            <a:endParaRPr sz="1000" u="sng">
              <a:solidFill>
                <a:srgbClr val="869FB2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4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0" name="Google Shape;4730;p52"/>
          <p:cNvSpPr txBox="1">
            <a:spLocks noGrp="1"/>
          </p:cNvSpPr>
          <p:nvPr>
            <p:ph type="title" idx="4294967295"/>
          </p:nvPr>
        </p:nvSpPr>
        <p:spPr>
          <a:xfrm>
            <a:off x="1048350" y="32004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Infographics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1" name="Google Shape;4731;p52"/>
          <p:cNvSpPr txBox="1">
            <a:spLocks noGrp="1"/>
          </p:cNvSpPr>
          <p:nvPr>
            <p:ph type="body" idx="4294967295"/>
          </p:nvPr>
        </p:nvSpPr>
        <p:spPr>
          <a:xfrm>
            <a:off x="943675" y="1084204"/>
            <a:ext cx="7079400" cy="3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You can add and edit some 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</a:t>
            </a:r>
            <a:r>
              <a:rPr lang="en" b="1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nfographics</a:t>
            </a: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 your presentation to present your data in a visual way.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69FB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2" name="Google Shape;4732;p52"/>
          <p:cNvSpPr txBox="1"/>
          <p:nvPr/>
        </p:nvSpPr>
        <p:spPr>
          <a:xfrm>
            <a:off x="943675" y="1487934"/>
            <a:ext cx="5571300" cy="29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Choose your favourite infographic and insert it in your presentation using Ctrl C + Ctrl V or Cmd C + Cmd V in Mac.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Select one of the parts and </a:t>
            </a:r>
            <a:r>
              <a:rPr lang="en" sz="1100" b="1">
                <a:solidFill>
                  <a:srgbClr val="869FB2"/>
                </a:solidFill>
              </a:rPr>
              <a:t>ungroup</a:t>
            </a:r>
            <a:r>
              <a:rPr lang="en" sz="1100">
                <a:solidFill>
                  <a:srgbClr val="FFFFFF"/>
                </a:solidFill>
              </a:rPr>
              <a:t> it by right-clicking and choosing “Ungroup”.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Change the color</a:t>
            </a:r>
            <a:r>
              <a:rPr lang="en" sz="1100">
                <a:solidFill>
                  <a:srgbClr val="FFFFFF"/>
                </a:solidFill>
              </a:rPr>
              <a:t> by clicking on the paint bucket. 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Then </a:t>
            </a:r>
            <a:r>
              <a:rPr lang="en" sz="1100" b="1">
                <a:solidFill>
                  <a:srgbClr val="869FB2"/>
                </a:solidFill>
              </a:rPr>
              <a:t>resize</a:t>
            </a:r>
            <a:r>
              <a:rPr lang="en" sz="1100">
                <a:solidFill>
                  <a:srgbClr val="FFFFFF"/>
                </a:solidFill>
              </a:rPr>
              <a:t> the element by clicking and dragging one of the square-shaped points of its bounding box (the cursor should look like a double-headed arrow). Remember to hold Shift while dragging to keep the proportions.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 b="1">
                <a:solidFill>
                  <a:srgbClr val="869FB2"/>
                </a:solidFill>
              </a:rPr>
              <a:t>Group</a:t>
            </a:r>
            <a:r>
              <a:rPr lang="en" sz="1100">
                <a:solidFill>
                  <a:srgbClr val="FFFFFF"/>
                </a:solidFill>
              </a:rPr>
              <a:t> the elements again by selecting them, right-clicking and choosing “Group”.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Repeat the steps above with the other parts and when you’re done editing, copy the end result and paste it into your presentation.</a:t>
            </a:r>
            <a:endParaRPr sz="1100">
              <a:solidFill>
                <a:srgbClr val="FFFFFF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Proxima Nova"/>
              <a:buChar char="●"/>
            </a:pPr>
            <a:r>
              <a:rPr lang="en" sz="1100">
                <a:solidFill>
                  <a:srgbClr val="FFFFFF"/>
                </a:solidFill>
              </a:rPr>
              <a:t>Remember to choose the</a:t>
            </a:r>
            <a:r>
              <a:rPr lang="en" sz="1100">
                <a:solidFill>
                  <a:srgbClr val="78909C"/>
                </a:solidFill>
              </a:rPr>
              <a:t> </a:t>
            </a:r>
            <a:r>
              <a:rPr lang="en" sz="1100">
                <a:solidFill>
                  <a:srgbClr val="869FB2"/>
                </a:solidFill>
              </a:rPr>
              <a:t>“</a:t>
            </a:r>
            <a:r>
              <a:rPr lang="en" sz="1100" b="1">
                <a:solidFill>
                  <a:srgbClr val="869FB2"/>
                </a:solidFill>
              </a:rPr>
              <a:t>Keep source formatting</a:t>
            </a:r>
            <a:r>
              <a:rPr lang="en" sz="1100">
                <a:solidFill>
                  <a:srgbClr val="869FB2"/>
                </a:solidFill>
              </a:rPr>
              <a:t>”</a:t>
            </a:r>
            <a:r>
              <a:rPr lang="en" sz="1100">
                <a:solidFill>
                  <a:srgbClr val="FFFFFF"/>
                </a:solidFill>
              </a:rPr>
              <a:t> option so that it keeps the design. For more info, please visit </a:t>
            </a:r>
            <a:r>
              <a:rPr lang="en" sz="1100" b="1">
                <a:solidFill>
                  <a:srgbClr val="869FB2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our blog</a:t>
            </a:r>
            <a:r>
              <a:rPr lang="en" sz="1100">
                <a:solidFill>
                  <a:srgbClr val="FFFFFF"/>
                </a:solidFill>
              </a:rPr>
              <a:t>.</a:t>
            </a:r>
            <a:endParaRPr sz="1100"/>
          </a:p>
        </p:txBody>
      </p:sp>
      <p:grpSp>
        <p:nvGrpSpPr>
          <p:cNvPr id="4733" name="Google Shape;4733;p52"/>
          <p:cNvGrpSpPr/>
          <p:nvPr/>
        </p:nvGrpSpPr>
        <p:grpSpPr>
          <a:xfrm>
            <a:off x="6874322" y="1571957"/>
            <a:ext cx="1446116" cy="2863897"/>
            <a:chOff x="6529419" y="1724307"/>
            <a:chExt cx="1480463" cy="2931917"/>
          </a:xfrm>
        </p:grpSpPr>
        <p:grpSp>
          <p:nvGrpSpPr>
            <p:cNvPr id="4734" name="Google Shape;4734;p52"/>
            <p:cNvGrpSpPr/>
            <p:nvPr/>
          </p:nvGrpSpPr>
          <p:grpSpPr>
            <a:xfrm>
              <a:off x="6556827" y="1724307"/>
              <a:ext cx="956596" cy="944294"/>
              <a:chOff x="3800349" y="1238762"/>
              <a:chExt cx="1098904" cy="1084772"/>
            </a:xfrm>
          </p:grpSpPr>
          <p:grpSp>
            <p:nvGrpSpPr>
              <p:cNvPr id="4735" name="Google Shape;4735;p52"/>
              <p:cNvGrpSpPr/>
              <p:nvPr/>
            </p:nvGrpSpPr>
            <p:grpSpPr>
              <a:xfrm>
                <a:off x="3800349" y="1238762"/>
                <a:ext cx="1098904" cy="1084772"/>
                <a:chOff x="3800349" y="1238762"/>
                <a:chExt cx="1098904" cy="1084772"/>
              </a:xfrm>
            </p:grpSpPr>
            <p:sp>
              <p:nvSpPr>
                <p:cNvPr id="4736" name="Google Shape;4736;p52"/>
                <p:cNvSpPr/>
                <p:nvPr/>
              </p:nvSpPr>
              <p:spPr>
                <a:xfrm>
                  <a:off x="3800349" y="1238762"/>
                  <a:ext cx="1098904" cy="10847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3" extrusionOk="0">
                      <a:moveTo>
                        <a:pt x="22825" y="1"/>
                      </a:moveTo>
                      <a:cubicBezTo>
                        <a:pt x="22054" y="1"/>
                        <a:pt x="21283" y="295"/>
                        <a:pt x="20693" y="885"/>
                      </a:cubicBezTo>
                      <a:lnTo>
                        <a:pt x="1179" y="20482"/>
                      </a:lnTo>
                      <a:cubicBezTo>
                        <a:pt x="0" y="21661"/>
                        <a:pt x="0" y="23566"/>
                        <a:pt x="1179" y="24733"/>
                      </a:cubicBezTo>
                      <a:lnTo>
                        <a:pt x="20777" y="44259"/>
                      </a:lnTo>
                      <a:cubicBezTo>
                        <a:pt x="21364" y="44841"/>
                        <a:pt x="22133" y="45133"/>
                        <a:pt x="22900" y="45133"/>
                      </a:cubicBezTo>
                      <a:cubicBezTo>
                        <a:pt x="23672" y="45133"/>
                        <a:pt x="24442" y="44838"/>
                        <a:pt x="25027" y="44247"/>
                      </a:cubicBezTo>
                      <a:lnTo>
                        <a:pt x="32873" y="36377"/>
                      </a:lnTo>
                      <a:cubicBezTo>
                        <a:pt x="33053" y="36197"/>
                        <a:pt x="33283" y="36110"/>
                        <a:pt x="33511" y="36110"/>
                      </a:cubicBezTo>
                      <a:cubicBezTo>
                        <a:pt x="33810" y="36110"/>
                        <a:pt x="34108" y="36260"/>
                        <a:pt x="34290" y="36544"/>
                      </a:cubicBezTo>
                      <a:cubicBezTo>
                        <a:pt x="34743" y="37246"/>
                        <a:pt x="35112" y="38020"/>
                        <a:pt x="35409" y="38806"/>
                      </a:cubicBezTo>
                      <a:cubicBezTo>
                        <a:pt x="35588" y="39294"/>
                        <a:pt x="35909" y="39735"/>
                        <a:pt x="36362" y="40080"/>
                      </a:cubicBezTo>
                      <a:cubicBezTo>
                        <a:pt x="36890" y="40489"/>
                        <a:pt x="37508" y="40695"/>
                        <a:pt x="38128" y="40695"/>
                      </a:cubicBezTo>
                      <a:cubicBezTo>
                        <a:pt x="38682" y="40695"/>
                        <a:pt x="39237" y="40530"/>
                        <a:pt x="39731" y="40199"/>
                      </a:cubicBezTo>
                      <a:cubicBezTo>
                        <a:pt x="41303" y="39127"/>
                        <a:pt x="41446" y="36984"/>
                        <a:pt x="40172" y="35710"/>
                      </a:cubicBezTo>
                      <a:cubicBezTo>
                        <a:pt x="39862" y="35401"/>
                        <a:pt x="39505" y="35186"/>
                        <a:pt x="39112" y="35044"/>
                      </a:cubicBezTo>
                      <a:cubicBezTo>
                        <a:pt x="38326" y="34758"/>
                        <a:pt x="37564" y="34401"/>
                        <a:pt x="36862" y="33948"/>
                      </a:cubicBezTo>
                      <a:cubicBezTo>
                        <a:pt x="36374" y="33639"/>
                        <a:pt x="36279" y="32960"/>
                        <a:pt x="36695" y="32543"/>
                      </a:cubicBezTo>
                      <a:lnTo>
                        <a:pt x="44553" y="24661"/>
                      </a:lnTo>
                      <a:cubicBezTo>
                        <a:pt x="45720" y="23483"/>
                        <a:pt x="45720" y="21578"/>
                        <a:pt x="44542" y="20399"/>
                      </a:cubicBezTo>
                      <a:lnTo>
                        <a:pt x="24956" y="885"/>
                      </a:lnTo>
                      <a:cubicBezTo>
                        <a:pt x="24366" y="295"/>
                        <a:pt x="23595" y="1"/>
                        <a:pt x="22825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37" name="Google Shape;4737;p52"/>
                <p:cNvSpPr/>
                <p:nvPr/>
              </p:nvSpPr>
              <p:spPr>
                <a:xfrm>
                  <a:off x="3884758" y="1311226"/>
                  <a:ext cx="287338" cy="28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3" extrusionOk="0">
                      <a:moveTo>
                        <a:pt x="5978" y="1"/>
                      </a:moveTo>
                      <a:cubicBezTo>
                        <a:pt x="2679" y="1"/>
                        <a:pt x="1" y="2668"/>
                        <a:pt x="1" y="5966"/>
                      </a:cubicBezTo>
                      <a:cubicBezTo>
                        <a:pt x="1" y="9276"/>
                        <a:pt x="2679" y="11943"/>
                        <a:pt x="5978" y="11943"/>
                      </a:cubicBezTo>
                      <a:cubicBezTo>
                        <a:pt x="9276" y="11943"/>
                        <a:pt x="11954" y="9276"/>
                        <a:pt x="11954" y="5966"/>
                      </a:cubicBezTo>
                      <a:cubicBezTo>
                        <a:pt x="11954" y="2668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5EB2F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738" name="Google Shape;4738;p52"/>
              <p:cNvSpPr/>
              <p:nvPr/>
            </p:nvSpPr>
            <p:spPr>
              <a:xfrm>
                <a:off x="4162525" y="1593650"/>
                <a:ext cx="374561" cy="374975"/>
              </a:xfrm>
              <a:custGeom>
                <a:avLst/>
                <a:gdLst/>
                <a:ahLst/>
                <a:cxnLst/>
                <a:rect l="l" t="t" r="r" b="b"/>
                <a:pathLst>
                  <a:path w="10860" h="10872" extrusionOk="0">
                    <a:moveTo>
                      <a:pt x="5430" y="1"/>
                    </a:moveTo>
                    <a:cubicBezTo>
                      <a:pt x="3990" y="1"/>
                      <a:pt x="2608" y="560"/>
                      <a:pt x="1596" y="1584"/>
                    </a:cubicBezTo>
                    <a:cubicBezTo>
                      <a:pt x="561" y="2620"/>
                      <a:pt x="1" y="3989"/>
                      <a:pt x="1" y="5430"/>
                    </a:cubicBezTo>
                    <a:cubicBezTo>
                      <a:pt x="1" y="6561"/>
                      <a:pt x="346" y="7645"/>
                      <a:pt x="1001" y="8573"/>
                    </a:cubicBezTo>
                    <a:cubicBezTo>
                      <a:pt x="1632" y="9466"/>
                      <a:pt x="2513" y="10145"/>
                      <a:pt x="3537" y="10538"/>
                    </a:cubicBezTo>
                    <a:cubicBezTo>
                      <a:pt x="3559" y="10544"/>
                      <a:pt x="3579" y="10547"/>
                      <a:pt x="3599" y="10547"/>
                    </a:cubicBezTo>
                    <a:cubicBezTo>
                      <a:pt x="3656" y="10547"/>
                      <a:pt x="3704" y="10522"/>
                      <a:pt x="3740" y="10478"/>
                    </a:cubicBezTo>
                    <a:cubicBezTo>
                      <a:pt x="3763" y="10443"/>
                      <a:pt x="3763" y="10395"/>
                      <a:pt x="3763" y="10371"/>
                    </a:cubicBezTo>
                    <a:lnTo>
                      <a:pt x="3763" y="7275"/>
                    </a:lnTo>
                    <a:cubicBezTo>
                      <a:pt x="3763" y="7180"/>
                      <a:pt x="3692" y="7097"/>
                      <a:pt x="3585" y="7097"/>
                    </a:cubicBezTo>
                    <a:lnTo>
                      <a:pt x="2156" y="7097"/>
                    </a:lnTo>
                    <a:lnTo>
                      <a:pt x="2156" y="5835"/>
                    </a:lnTo>
                    <a:lnTo>
                      <a:pt x="3585" y="5835"/>
                    </a:lnTo>
                    <a:cubicBezTo>
                      <a:pt x="3680" y="5835"/>
                      <a:pt x="3763" y="5751"/>
                      <a:pt x="3763" y="5656"/>
                    </a:cubicBezTo>
                    <a:lnTo>
                      <a:pt x="3763" y="5430"/>
                    </a:lnTo>
                    <a:cubicBezTo>
                      <a:pt x="3763" y="3942"/>
                      <a:pt x="5180" y="2632"/>
                      <a:pt x="6799" y="2632"/>
                    </a:cubicBezTo>
                    <a:lnTo>
                      <a:pt x="7550" y="2632"/>
                    </a:lnTo>
                    <a:lnTo>
                      <a:pt x="7550" y="3894"/>
                    </a:lnTo>
                    <a:lnTo>
                      <a:pt x="6799" y="3894"/>
                    </a:lnTo>
                    <a:cubicBezTo>
                      <a:pt x="6311" y="3894"/>
                      <a:pt x="5883" y="4025"/>
                      <a:pt x="5561" y="4287"/>
                    </a:cubicBezTo>
                    <a:cubicBezTo>
                      <a:pt x="5228" y="4561"/>
                      <a:pt x="5025" y="4966"/>
                      <a:pt x="5025" y="5430"/>
                    </a:cubicBezTo>
                    <a:lnTo>
                      <a:pt x="5025" y="5656"/>
                    </a:lnTo>
                    <a:cubicBezTo>
                      <a:pt x="5025" y="5740"/>
                      <a:pt x="5109" y="5835"/>
                      <a:pt x="5204" y="5835"/>
                    </a:cubicBezTo>
                    <a:lnTo>
                      <a:pt x="5883" y="5835"/>
                    </a:lnTo>
                    <a:cubicBezTo>
                      <a:pt x="5966" y="5835"/>
                      <a:pt x="6061" y="5751"/>
                      <a:pt x="6061" y="5656"/>
                    </a:cubicBezTo>
                    <a:cubicBezTo>
                      <a:pt x="6061" y="5561"/>
                      <a:pt x="5978" y="5478"/>
                      <a:pt x="5883" y="5478"/>
                    </a:cubicBezTo>
                    <a:lnTo>
                      <a:pt x="5371" y="5478"/>
                    </a:lnTo>
                    <a:lnTo>
                      <a:pt x="5371" y="5418"/>
                    </a:lnTo>
                    <a:cubicBezTo>
                      <a:pt x="5371" y="4525"/>
                      <a:pt x="6145" y="4204"/>
                      <a:pt x="6799" y="4204"/>
                    </a:cubicBezTo>
                    <a:lnTo>
                      <a:pt x="7704" y="4204"/>
                    </a:lnTo>
                    <a:cubicBezTo>
                      <a:pt x="7800" y="4204"/>
                      <a:pt x="7883" y="4132"/>
                      <a:pt x="7883" y="4025"/>
                    </a:cubicBezTo>
                    <a:lnTo>
                      <a:pt x="7883" y="2418"/>
                    </a:lnTo>
                    <a:cubicBezTo>
                      <a:pt x="7883" y="2334"/>
                      <a:pt x="7811" y="2239"/>
                      <a:pt x="7704" y="2239"/>
                    </a:cubicBezTo>
                    <a:lnTo>
                      <a:pt x="6799" y="2239"/>
                    </a:lnTo>
                    <a:cubicBezTo>
                      <a:pt x="5966" y="2239"/>
                      <a:pt x="5121" y="2572"/>
                      <a:pt x="4466" y="3156"/>
                    </a:cubicBezTo>
                    <a:cubicBezTo>
                      <a:pt x="3799" y="3763"/>
                      <a:pt x="3418" y="4549"/>
                      <a:pt x="3418" y="5382"/>
                    </a:cubicBezTo>
                    <a:lnTo>
                      <a:pt x="3418" y="5442"/>
                    </a:lnTo>
                    <a:lnTo>
                      <a:pt x="1989" y="5442"/>
                    </a:lnTo>
                    <a:cubicBezTo>
                      <a:pt x="1906" y="5442"/>
                      <a:pt x="1811" y="5513"/>
                      <a:pt x="1811" y="5620"/>
                    </a:cubicBezTo>
                    <a:lnTo>
                      <a:pt x="1811" y="7228"/>
                    </a:lnTo>
                    <a:cubicBezTo>
                      <a:pt x="1811" y="7323"/>
                      <a:pt x="1894" y="7406"/>
                      <a:pt x="1989" y="7406"/>
                    </a:cubicBezTo>
                    <a:lnTo>
                      <a:pt x="3418" y="7406"/>
                    </a:lnTo>
                    <a:lnTo>
                      <a:pt x="3418" y="10085"/>
                    </a:lnTo>
                    <a:cubicBezTo>
                      <a:pt x="1561" y="9300"/>
                      <a:pt x="346" y="7442"/>
                      <a:pt x="346" y="5418"/>
                    </a:cubicBezTo>
                    <a:cubicBezTo>
                      <a:pt x="346" y="2596"/>
                      <a:pt x="2620" y="322"/>
                      <a:pt x="5430" y="322"/>
                    </a:cubicBezTo>
                    <a:cubicBezTo>
                      <a:pt x="8228" y="322"/>
                      <a:pt x="10526" y="2620"/>
                      <a:pt x="10526" y="5418"/>
                    </a:cubicBezTo>
                    <a:cubicBezTo>
                      <a:pt x="10526" y="8228"/>
                      <a:pt x="8240" y="10502"/>
                      <a:pt x="5430" y="10502"/>
                    </a:cubicBezTo>
                    <a:lnTo>
                      <a:pt x="5371" y="10502"/>
                    </a:lnTo>
                    <a:lnTo>
                      <a:pt x="5371" y="7418"/>
                    </a:lnTo>
                    <a:lnTo>
                      <a:pt x="7728" y="7418"/>
                    </a:lnTo>
                    <a:cubicBezTo>
                      <a:pt x="7811" y="7418"/>
                      <a:pt x="7907" y="7347"/>
                      <a:pt x="7907" y="7240"/>
                    </a:cubicBezTo>
                    <a:lnTo>
                      <a:pt x="7907" y="5656"/>
                    </a:lnTo>
                    <a:cubicBezTo>
                      <a:pt x="7907" y="5561"/>
                      <a:pt x="7823" y="5478"/>
                      <a:pt x="7728" y="5478"/>
                    </a:cubicBezTo>
                    <a:lnTo>
                      <a:pt x="6728" y="5478"/>
                    </a:lnTo>
                    <a:cubicBezTo>
                      <a:pt x="6633" y="5478"/>
                      <a:pt x="6549" y="5549"/>
                      <a:pt x="6549" y="5656"/>
                    </a:cubicBezTo>
                    <a:cubicBezTo>
                      <a:pt x="6549" y="5740"/>
                      <a:pt x="6621" y="5835"/>
                      <a:pt x="6728" y="5835"/>
                    </a:cubicBezTo>
                    <a:lnTo>
                      <a:pt x="7561" y="5835"/>
                    </a:lnTo>
                    <a:lnTo>
                      <a:pt x="7561" y="7097"/>
                    </a:lnTo>
                    <a:lnTo>
                      <a:pt x="5204" y="7097"/>
                    </a:lnTo>
                    <a:cubicBezTo>
                      <a:pt x="5121" y="7097"/>
                      <a:pt x="5025" y="7168"/>
                      <a:pt x="5025" y="7275"/>
                    </a:cubicBezTo>
                    <a:lnTo>
                      <a:pt x="5025" y="10693"/>
                    </a:lnTo>
                    <a:cubicBezTo>
                      <a:pt x="5025" y="10788"/>
                      <a:pt x="5109" y="10859"/>
                      <a:pt x="5192" y="10871"/>
                    </a:cubicBezTo>
                    <a:lnTo>
                      <a:pt x="5430" y="10871"/>
                    </a:lnTo>
                    <a:cubicBezTo>
                      <a:pt x="6871" y="10871"/>
                      <a:pt x="8240" y="10312"/>
                      <a:pt x="9276" y="9288"/>
                    </a:cubicBezTo>
                    <a:cubicBezTo>
                      <a:pt x="10300" y="8252"/>
                      <a:pt x="10859" y="6883"/>
                      <a:pt x="10859" y="5442"/>
                    </a:cubicBezTo>
                    <a:cubicBezTo>
                      <a:pt x="10859" y="3989"/>
                      <a:pt x="10300" y="2620"/>
                      <a:pt x="9276" y="1584"/>
                    </a:cubicBezTo>
                    <a:cubicBezTo>
                      <a:pt x="8240" y="560"/>
                      <a:pt x="6871" y="1"/>
                      <a:pt x="543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39" name="Google Shape;4739;p52"/>
            <p:cNvGrpSpPr/>
            <p:nvPr/>
          </p:nvGrpSpPr>
          <p:grpSpPr>
            <a:xfrm>
              <a:off x="7053286" y="2227254"/>
              <a:ext cx="956596" cy="944252"/>
              <a:chOff x="4370663" y="1816530"/>
              <a:chExt cx="1098904" cy="1084724"/>
            </a:xfrm>
          </p:grpSpPr>
          <p:grpSp>
            <p:nvGrpSpPr>
              <p:cNvPr id="4740" name="Google Shape;4740;p52"/>
              <p:cNvGrpSpPr/>
              <p:nvPr/>
            </p:nvGrpSpPr>
            <p:grpSpPr>
              <a:xfrm>
                <a:off x="4370663" y="1816530"/>
                <a:ext cx="1098904" cy="1084724"/>
                <a:chOff x="4370663" y="1816530"/>
                <a:chExt cx="1098904" cy="1084724"/>
              </a:xfrm>
            </p:grpSpPr>
            <p:sp>
              <p:nvSpPr>
                <p:cNvPr id="4741" name="Google Shape;4741;p52"/>
                <p:cNvSpPr/>
                <p:nvPr/>
              </p:nvSpPr>
              <p:spPr>
                <a:xfrm>
                  <a:off x="4370663" y="1816530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2"/>
                      </a:lnTo>
                      <a:cubicBezTo>
                        <a:pt x="12698" y="8921"/>
                        <a:pt x="12472" y="9005"/>
                        <a:pt x="12246" y="9005"/>
                      </a:cubicBezTo>
                      <a:cubicBezTo>
                        <a:pt x="11945" y="9005"/>
                        <a:pt x="11643" y="8855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3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6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3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2" name="Google Shape;4742;p52"/>
                <p:cNvSpPr/>
                <p:nvPr/>
              </p:nvSpPr>
              <p:spPr>
                <a:xfrm>
                  <a:off x="5055718" y="1904160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0"/>
                      </a:moveTo>
                      <a:cubicBezTo>
                        <a:pt x="2680" y="0"/>
                        <a:pt x="1" y="2679"/>
                        <a:pt x="1" y="5977"/>
                      </a:cubicBezTo>
                      <a:cubicBezTo>
                        <a:pt x="1" y="9275"/>
                        <a:pt x="2680" y="11954"/>
                        <a:pt x="5978" y="11954"/>
                      </a:cubicBezTo>
                      <a:cubicBezTo>
                        <a:pt x="9276" y="11954"/>
                        <a:pt x="11955" y="9275"/>
                        <a:pt x="11955" y="5977"/>
                      </a:cubicBezTo>
                      <a:cubicBezTo>
                        <a:pt x="11955" y="2679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69E78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43" name="Google Shape;4743;p52"/>
              <p:cNvGrpSpPr/>
              <p:nvPr/>
            </p:nvGrpSpPr>
            <p:grpSpPr>
              <a:xfrm>
                <a:off x="4732628" y="2171596"/>
                <a:ext cx="374986" cy="374572"/>
                <a:chOff x="3303268" y="3817349"/>
                <a:chExt cx="346056" cy="345674"/>
              </a:xfrm>
            </p:grpSpPr>
            <p:sp>
              <p:nvSpPr>
                <p:cNvPr id="4744" name="Google Shape;4744;p52"/>
                <p:cNvSpPr/>
                <p:nvPr/>
              </p:nvSpPr>
              <p:spPr>
                <a:xfrm>
                  <a:off x="330326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18" y="334"/>
                      </a:moveTo>
                      <a:cubicBezTo>
                        <a:pt x="8228" y="334"/>
                        <a:pt x="10514" y="2608"/>
                        <a:pt x="10514" y="5430"/>
                      </a:cubicBezTo>
                      <a:cubicBezTo>
                        <a:pt x="10514" y="8240"/>
                        <a:pt x="8228" y="10514"/>
                        <a:pt x="5418" y="10514"/>
                      </a:cubicBezTo>
                      <a:cubicBezTo>
                        <a:pt x="2608" y="10514"/>
                        <a:pt x="334" y="8240"/>
                        <a:pt x="334" y="5430"/>
                      </a:cubicBezTo>
                      <a:cubicBezTo>
                        <a:pt x="334" y="2608"/>
                        <a:pt x="2608" y="334"/>
                        <a:pt x="5418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3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3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5" name="Google Shape;4745;p52"/>
                <p:cNvSpPr/>
                <p:nvPr/>
              </p:nvSpPr>
              <p:spPr>
                <a:xfrm>
                  <a:off x="3368074" y="3882537"/>
                  <a:ext cx="215298" cy="2152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64" h="6764" extrusionOk="0">
                      <a:moveTo>
                        <a:pt x="5335" y="346"/>
                      </a:moveTo>
                      <a:cubicBezTo>
                        <a:pt x="5930" y="346"/>
                        <a:pt x="6418" y="834"/>
                        <a:pt x="6418" y="1429"/>
                      </a:cubicBezTo>
                      <a:lnTo>
                        <a:pt x="6418" y="5335"/>
                      </a:lnTo>
                      <a:cubicBezTo>
                        <a:pt x="6418" y="5930"/>
                        <a:pt x="5930" y="6418"/>
                        <a:pt x="5335" y="6418"/>
                      </a:cubicBezTo>
                      <a:lnTo>
                        <a:pt x="1429" y="6418"/>
                      </a:lnTo>
                      <a:cubicBezTo>
                        <a:pt x="834" y="6418"/>
                        <a:pt x="346" y="5930"/>
                        <a:pt x="346" y="5335"/>
                      </a:cubicBezTo>
                      <a:lnTo>
                        <a:pt x="346" y="1429"/>
                      </a:lnTo>
                      <a:cubicBezTo>
                        <a:pt x="346" y="834"/>
                        <a:pt x="834" y="346"/>
                        <a:pt x="1429" y="346"/>
                      </a:cubicBezTo>
                      <a:close/>
                      <a:moveTo>
                        <a:pt x="1429" y="1"/>
                      </a:moveTo>
                      <a:cubicBezTo>
                        <a:pt x="644" y="1"/>
                        <a:pt x="1" y="644"/>
                        <a:pt x="1" y="1429"/>
                      </a:cubicBezTo>
                      <a:lnTo>
                        <a:pt x="1" y="5335"/>
                      </a:lnTo>
                      <a:cubicBezTo>
                        <a:pt x="1" y="6120"/>
                        <a:pt x="644" y="6763"/>
                        <a:pt x="1429" y="6763"/>
                      </a:cubicBezTo>
                      <a:lnTo>
                        <a:pt x="5335" y="6763"/>
                      </a:lnTo>
                      <a:cubicBezTo>
                        <a:pt x="6121" y="6763"/>
                        <a:pt x="6763" y="6120"/>
                        <a:pt x="6763" y="5335"/>
                      </a:cubicBezTo>
                      <a:lnTo>
                        <a:pt x="6763" y="1429"/>
                      </a:lnTo>
                      <a:cubicBezTo>
                        <a:pt x="6763" y="644"/>
                        <a:pt x="6121" y="1"/>
                        <a:pt x="533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6" name="Google Shape;4746;p52"/>
                <p:cNvSpPr/>
                <p:nvPr/>
              </p:nvSpPr>
              <p:spPr>
                <a:xfrm>
                  <a:off x="3418143" y="3933656"/>
                  <a:ext cx="114811" cy="1127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07" h="3542" extrusionOk="0">
                      <a:moveTo>
                        <a:pt x="1822" y="0"/>
                      </a:moveTo>
                      <a:cubicBezTo>
                        <a:pt x="812" y="0"/>
                        <a:pt x="1" y="851"/>
                        <a:pt x="59" y="1859"/>
                      </a:cubicBezTo>
                      <a:cubicBezTo>
                        <a:pt x="95" y="2776"/>
                        <a:pt x="833" y="3502"/>
                        <a:pt x="1726" y="3538"/>
                      </a:cubicBezTo>
                      <a:cubicBezTo>
                        <a:pt x="1764" y="3541"/>
                        <a:pt x="1802" y="3542"/>
                        <a:pt x="1840" y="3542"/>
                      </a:cubicBezTo>
                      <a:cubicBezTo>
                        <a:pt x="2178" y="3542"/>
                        <a:pt x="2494" y="3447"/>
                        <a:pt x="2762" y="3276"/>
                      </a:cubicBezTo>
                      <a:cubicBezTo>
                        <a:pt x="2857" y="3217"/>
                        <a:pt x="2869" y="3086"/>
                        <a:pt x="2797" y="3014"/>
                      </a:cubicBezTo>
                      <a:cubicBezTo>
                        <a:pt x="2761" y="2978"/>
                        <a:pt x="2711" y="2964"/>
                        <a:pt x="2664" y="2964"/>
                      </a:cubicBezTo>
                      <a:cubicBezTo>
                        <a:pt x="2634" y="2964"/>
                        <a:pt x="2606" y="2969"/>
                        <a:pt x="2583" y="2979"/>
                      </a:cubicBezTo>
                      <a:cubicBezTo>
                        <a:pt x="2380" y="3096"/>
                        <a:pt x="2149" y="3185"/>
                        <a:pt x="1897" y="3185"/>
                      </a:cubicBezTo>
                      <a:cubicBezTo>
                        <a:pt x="1868" y="3185"/>
                        <a:pt x="1839" y="3183"/>
                        <a:pt x="1809" y="3181"/>
                      </a:cubicBezTo>
                      <a:cubicBezTo>
                        <a:pt x="1023" y="3169"/>
                        <a:pt x="380" y="2514"/>
                        <a:pt x="392" y="1716"/>
                      </a:cubicBezTo>
                      <a:cubicBezTo>
                        <a:pt x="426" y="948"/>
                        <a:pt x="1028" y="330"/>
                        <a:pt x="1792" y="330"/>
                      </a:cubicBezTo>
                      <a:cubicBezTo>
                        <a:pt x="1833" y="330"/>
                        <a:pt x="1874" y="332"/>
                        <a:pt x="1916" y="335"/>
                      </a:cubicBezTo>
                      <a:cubicBezTo>
                        <a:pt x="2619" y="371"/>
                        <a:pt x="3190" y="943"/>
                        <a:pt x="3250" y="1633"/>
                      </a:cubicBezTo>
                      <a:cubicBezTo>
                        <a:pt x="3285" y="1919"/>
                        <a:pt x="3214" y="2193"/>
                        <a:pt x="3095" y="2431"/>
                      </a:cubicBezTo>
                      <a:cubicBezTo>
                        <a:pt x="3059" y="2490"/>
                        <a:pt x="3059" y="2574"/>
                        <a:pt x="3119" y="2633"/>
                      </a:cubicBezTo>
                      <a:cubicBezTo>
                        <a:pt x="3149" y="2663"/>
                        <a:pt x="3191" y="2678"/>
                        <a:pt x="3234" y="2678"/>
                      </a:cubicBezTo>
                      <a:cubicBezTo>
                        <a:pt x="3295" y="2678"/>
                        <a:pt x="3358" y="2648"/>
                        <a:pt x="3393" y="2586"/>
                      </a:cubicBezTo>
                      <a:cubicBezTo>
                        <a:pt x="3536" y="2324"/>
                        <a:pt x="3607" y="2014"/>
                        <a:pt x="3583" y="1669"/>
                      </a:cubicBezTo>
                      <a:cubicBezTo>
                        <a:pt x="3536" y="764"/>
                        <a:pt x="2797" y="50"/>
                        <a:pt x="1904" y="2"/>
                      </a:cubicBezTo>
                      <a:cubicBezTo>
                        <a:pt x="1877" y="1"/>
                        <a:pt x="1849" y="0"/>
                        <a:pt x="182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47" name="Google Shape;4747;p52"/>
                <p:cNvSpPr/>
                <p:nvPr/>
              </p:nvSpPr>
              <p:spPr>
                <a:xfrm>
                  <a:off x="3519298" y="3910197"/>
                  <a:ext cx="29570" cy="292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" h="918" extrusionOk="0">
                      <a:moveTo>
                        <a:pt x="465" y="1"/>
                      </a:moveTo>
                      <a:cubicBezTo>
                        <a:pt x="203" y="1"/>
                        <a:pt x="0" y="203"/>
                        <a:pt x="0" y="453"/>
                      </a:cubicBezTo>
                      <a:cubicBezTo>
                        <a:pt x="0" y="715"/>
                        <a:pt x="203" y="918"/>
                        <a:pt x="465" y="918"/>
                      </a:cubicBezTo>
                      <a:cubicBezTo>
                        <a:pt x="715" y="918"/>
                        <a:pt x="929" y="715"/>
                        <a:pt x="929" y="453"/>
                      </a:cubicBezTo>
                      <a:cubicBezTo>
                        <a:pt x="929" y="203"/>
                        <a:pt x="715" y="1"/>
                        <a:pt x="465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48" name="Google Shape;4748;p52"/>
            <p:cNvGrpSpPr/>
            <p:nvPr/>
          </p:nvGrpSpPr>
          <p:grpSpPr>
            <a:xfrm>
              <a:off x="6547098" y="2715744"/>
              <a:ext cx="956596" cy="944315"/>
              <a:chOff x="3789173" y="2377690"/>
              <a:chExt cx="1098904" cy="1084796"/>
            </a:xfrm>
          </p:grpSpPr>
          <p:grpSp>
            <p:nvGrpSpPr>
              <p:cNvPr id="4749" name="Google Shape;4749;p52"/>
              <p:cNvGrpSpPr/>
              <p:nvPr/>
            </p:nvGrpSpPr>
            <p:grpSpPr>
              <a:xfrm>
                <a:off x="3789173" y="2377690"/>
                <a:ext cx="1098904" cy="1084796"/>
                <a:chOff x="3789173" y="2377690"/>
                <a:chExt cx="1098904" cy="1084796"/>
              </a:xfrm>
            </p:grpSpPr>
            <p:sp>
              <p:nvSpPr>
                <p:cNvPr id="4750" name="Google Shape;4750;p52"/>
                <p:cNvSpPr/>
                <p:nvPr/>
              </p:nvSpPr>
              <p:spPr>
                <a:xfrm>
                  <a:off x="3789173" y="237769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1" y="0"/>
                      </a:moveTo>
                      <a:cubicBezTo>
                        <a:pt x="22090" y="0"/>
                        <a:pt x="21319" y="295"/>
                        <a:pt x="20730" y="884"/>
                      </a:cubicBezTo>
                      <a:lnTo>
                        <a:pt x="1180" y="20446"/>
                      </a:lnTo>
                      <a:cubicBezTo>
                        <a:pt x="1" y="21613"/>
                        <a:pt x="1" y="23518"/>
                        <a:pt x="1180" y="24697"/>
                      </a:cubicBezTo>
                      <a:lnTo>
                        <a:pt x="20730" y="44259"/>
                      </a:lnTo>
                      <a:cubicBezTo>
                        <a:pt x="21319" y="44842"/>
                        <a:pt x="22090" y="45134"/>
                        <a:pt x="22861" y="45134"/>
                      </a:cubicBezTo>
                      <a:cubicBezTo>
                        <a:pt x="23632" y="45134"/>
                        <a:pt x="24403" y="44842"/>
                        <a:pt x="24992" y="44259"/>
                      </a:cubicBezTo>
                      <a:lnTo>
                        <a:pt x="44542" y="24697"/>
                      </a:lnTo>
                      <a:cubicBezTo>
                        <a:pt x="45721" y="23518"/>
                        <a:pt x="45721" y="21613"/>
                        <a:pt x="44542" y="20446"/>
                      </a:cubicBezTo>
                      <a:lnTo>
                        <a:pt x="36684" y="12576"/>
                      </a:lnTo>
                      <a:cubicBezTo>
                        <a:pt x="36267" y="12171"/>
                        <a:pt x="36363" y="11481"/>
                        <a:pt x="36851" y="11171"/>
                      </a:cubicBezTo>
                      <a:cubicBezTo>
                        <a:pt x="37565" y="10719"/>
                        <a:pt x="38327" y="10350"/>
                        <a:pt x="39125" y="10052"/>
                      </a:cubicBezTo>
                      <a:cubicBezTo>
                        <a:pt x="39613" y="9874"/>
                        <a:pt x="40054" y="9552"/>
                        <a:pt x="40399" y="9100"/>
                      </a:cubicBezTo>
                      <a:cubicBezTo>
                        <a:pt x="41173" y="8099"/>
                        <a:pt x="41220" y="6778"/>
                        <a:pt x="40518" y="5730"/>
                      </a:cubicBezTo>
                      <a:cubicBezTo>
                        <a:pt x="39932" y="4868"/>
                        <a:pt x="39013" y="4436"/>
                        <a:pt x="38094" y="4436"/>
                      </a:cubicBezTo>
                      <a:cubicBezTo>
                        <a:pt x="37349" y="4436"/>
                        <a:pt x="36606" y="4720"/>
                        <a:pt x="36041" y="5290"/>
                      </a:cubicBezTo>
                      <a:cubicBezTo>
                        <a:pt x="35732" y="5587"/>
                        <a:pt x="35505" y="5956"/>
                        <a:pt x="35362" y="6337"/>
                      </a:cubicBezTo>
                      <a:cubicBezTo>
                        <a:pt x="35077" y="7123"/>
                        <a:pt x="34720" y="7885"/>
                        <a:pt x="34267" y="8588"/>
                      </a:cubicBezTo>
                      <a:cubicBezTo>
                        <a:pt x="34091" y="8872"/>
                        <a:pt x="33797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3" y="295"/>
                        <a:pt x="23632" y="0"/>
                        <a:pt x="22861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1" name="Google Shape;4751;p52"/>
                <p:cNvSpPr/>
                <p:nvPr/>
              </p:nvSpPr>
              <p:spPr>
                <a:xfrm>
                  <a:off x="3885623" y="2465897"/>
                  <a:ext cx="287050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43" h="11955" extrusionOk="0">
                      <a:moveTo>
                        <a:pt x="5977" y="0"/>
                      </a:moveTo>
                      <a:cubicBezTo>
                        <a:pt x="2679" y="0"/>
                        <a:pt x="0" y="2679"/>
                        <a:pt x="0" y="5977"/>
                      </a:cubicBezTo>
                      <a:cubicBezTo>
                        <a:pt x="0" y="9275"/>
                        <a:pt x="2679" y="11954"/>
                        <a:pt x="5977" y="11954"/>
                      </a:cubicBezTo>
                      <a:cubicBezTo>
                        <a:pt x="9275" y="11954"/>
                        <a:pt x="11942" y="9275"/>
                        <a:pt x="11942" y="5977"/>
                      </a:cubicBezTo>
                      <a:cubicBezTo>
                        <a:pt x="11942" y="2679"/>
                        <a:pt x="9275" y="0"/>
                        <a:pt x="5977" y="0"/>
                      </a:cubicBezTo>
                      <a:close/>
                    </a:path>
                  </a:pathLst>
                </a:custGeom>
                <a:solidFill>
                  <a:srgbClr val="4949E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52" name="Google Shape;4752;p52"/>
              <p:cNvGrpSpPr/>
              <p:nvPr/>
            </p:nvGrpSpPr>
            <p:grpSpPr>
              <a:xfrm>
                <a:off x="4151137" y="2732796"/>
                <a:ext cx="374986" cy="374572"/>
                <a:chOff x="3752358" y="3817349"/>
                <a:chExt cx="346056" cy="345674"/>
              </a:xfrm>
            </p:grpSpPr>
            <p:sp>
              <p:nvSpPr>
                <p:cNvPr id="4753" name="Google Shape;4753;p52"/>
                <p:cNvSpPr/>
                <p:nvPr/>
              </p:nvSpPr>
              <p:spPr>
                <a:xfrm>
                  <a:off x="3752358" y="3817349"/>
                  <a:ext cx="346056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2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28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300" y="8240"/>
                        <a:pt x="10871" y="6871"/>
                        <a:pt x="10871" y="5430"/>
                      </a:cubicBezTo>
                      <a:cubicBezTo>
                        <a:pt x="10871" y="3989"/>
                        <a:pt x="10300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4" name="Google Shape;4754;p52"/>
                <p:cNvSpPr/>
                <p:nvPr/>
              </p:nvSpPr>
              <p:spPr>
                <a:xfrm>
                  <a:off x="3831933" y="3955682"/>
                  <a:ext cx="47809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02" h="3787" extrusionOk="0">
                      <a:moveTo>
                        <a:pt x="1168" y="346"/>
                      </a:moveTo>
                      <a:lnTo>
                        <a:pt x="1168" y="3430"/>
                      </a:lnTo>
                      <a:lnTo>
                        <a:pt x="358" y="3430"/>
                      </a:lnTo>
                      <a:lnTo>
                        <a:pt x="358" y="346"/>
                      </a:lnTo>
                      <a:close/>
                      <a:moveTo>
                        <a:pt x="180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72" y="3787"/>
                        <a:pt x="180" y="3787"/>
                      </a:cubicBezTo>
                      <a:lnTo>
                        <a:pt x="1323" y="3787"/>
                      </a:lnTo>
                      <a:cubicBezTo>
                        <a:pt x="1418" y="3787"/>
                        <a:pt x="1501" y="3715"/>
                        <a:pt x="1501" y="3608"/>
                      </a:cubicBezTo>
                      <a:lnTo>
                        <a:pt x="1501" y="179"/>
                      </a:lnTo>
                      <a:cubicBezTo>
                        <a:pt x="1501" y="72"/>
                        <a:pt x="1430" y="1"/>
                        <a:pt x="13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5" name="Google Shape;4755;p52"/>
                <p:cNvSpPr/>
                <p:nvPr/>
              </p:nvSpPr>
              <p:spPr>
                <a:xfrm>
                  <a:off x="3824739" y="3890112"/>
                  <a:ext cx="55002" cy="55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8" h="1728" extrusionOk="0">
                      <a:moveTo>
                        <a:pt x="870" y="334"/>
                      </a:moveTo>
                      <a:cubicBezTo>
                        <a:pt x="1156" y="334"/>
                        <a:pt x="1394" y="572"/>
                        <a:pt x="1394" y="846"/>
                      </a:cubicBezTo>
                      <a:cubicBezTo>
                        <a:pt x="1394" y="1132"/>
                        <a:pt x="1156" y="1370"/>
                        <a:pt x="870" y="1370"/>
                      </a:cubicBezTo>
                      <a:cubicBezTo>
                        <a:pt x="584" y="1370"/>
                        <a:pt x="346" y="1132"/>
                        <a:pt x="346" y="846"/>
                      </a:cubicBezTo>
                      <a:cubicBezTo>
                        <a:pt x="346" y="572"/>
                        <a:pt x="584" y="334"/>
                        <a:pt x="870" y="334"/>
                      </a:cubicBezTo>
                      <a:close/>
                      <a:moveTo>
                        <a:pt x="870" y="1"/>
                      </a:moveTo>
                      <a:cubicBezTo>
                        <a:pt x="394" y="1"/>
                        <a:pt x="1" y="394"/>
                        <a:pt x="1" y="870"/>
                      </a:cubicBezTo>
                      <a:cubicBezTo>
                        <a:pt x="1" y="1346"/>
                        <a:pt x="394" y="1727"/>
                        <a:pt x="870" y="1727"/>
                      </a:cubicBezTo>
                      <a:cubicBezTo>
                        <a:pt x="1346" y="1727"/>
                        <a:pt x="1727" y="1334"/>
                        <a:pt x="1727" y="870"/>
                      </a:cubicBezTo>
                      <a:cubicBezTo>
                        <a:pt x="1727" y="394"/>
                        <a:pt x="1346" y="1"/>
                        <a:pt x="8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56" name="Google Shape;4756;p52"/>
                <p:cNvSpPr/>
                <p:nvPr/>
              </p:nvSpPr>
              <p:spPr>
                <a:xfrm>
                  <a:off x="3904696" y="3955682"/>
                  <a:ext cx="128148" cy="120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26" h="3787" extrusionOk="0">
                      <a:moveTo>
                        <a:pt x="191" y="1"/>
                      </a:moveTo>
                      <a:cubicBezTo>
                        <a:pt x="96" y="1"/>
                        <a:pt x="1" y="72"/>
                        <a:pt x="1" y="179"/>
                      </a:cubicBezTo>
                      <a:lnTo>
                        <a:pt x="1" y="3608"/>
                      </a:lnTo>
                      <a:cubicBezTo>
                        <a:pt x="1" y="3703"/>
                        <a:pt x="84" y="3787"/>
                        <a:pt x="191" y="3787"/>
                      </a:cubicBezTo>
                      <a:lnTo>
                        <a:pt x="1334" y="3787"/>
                      </a:lnTo>
                      <a:cubicBezTo>
                        <a:pt x="1418" y="3787"/>
                        <a:pt x="1513" y="3715"/>
                        <a:pt x="1513" y="3608"/>
                      </a:cubicBezTo>
                      <a:lnTo>
                        <a:pt x="1513" y="2382"/>
                      </a:lnTo>
                      <a:cubicBezTo>
                        <a:pt x="1513" y="1977"/>
                        <a:pt x="1596" y="1501"/>
                        <a:pt x="2037" y="1501"/>
                      </a:cubicBezTo>
                      <a:cubicBezTo>
                        <a:pt x="2347" y="1501"/>
                        <a:pt x="2477" y="1763"/>
                        <a:pt x="2525" y="2060"/>
                      </a:cubicBezTo>
                      <a:cubicBezTo>
                        <a:pt x="2537" y="2156"/>
                        <a:pt x="2608" y="2215"/>
                        <a:pt x="2692" y="2215"/>
                      </a:cubicBezTo>
                      <a:cubicBezTo>
                        <a:pt x="2787" y="2215"/>
                        <a:pt x="2870" y="2120"/>
                        <a:pt x="2847" y="2025"/>
                      </a:cubicBezTo>
                      <a:cubicBezTo>
                        <a:pt x="2763" y="1465"/>
                        <a:pt x="2477" y="1155"/>
                        <a:pt x="2013" y="1155"/>
                      </a:cubicBezTo>
                      <a:cubicBezTo>
                        <a:pt x="1465" y="1155"/>
                        <a:pt x="1156" y="1608"/>
                        <a:pt x="1156" y="2382"/>
                      </a:cubicBezTo>
                      <a:lnTo>
                        <a:pt x="1156" y="3430"/>
                      </a:lnTo>
                      <a:lnTo>
                        <a:pt x="346" y="3430"/>
                      </a:lnTo>
                      <a:lnTo>
                        <a:pt x="346" y="358"/>
                      </a:lnTo>
                      <a:lnTo>
                        <a:pt x="918" y="358"/>
                      </a:lnTo>
                      <a:lnTo>
                        <a:pt x="918" y="572"/>
                      </a:lnTo>
                      <a:cubicBezTo>
                        <a:pt x="918" y="632"/>
                        <a:pt x="930" y="679"/>
                        <a:pt x="977" y="715"/>
                      </a:cubicBezTo>
                      <a:cubicBezTo>
                        <a:pt x="1007" y="733"/>
                        <a:pt x="1043" y="742"/>
                        <a:pt x="1078" y="742"/>
                      </a:cubicBezTo>
                      <a:cubicBezTo>
                        <a:pt x="1114" y="742"/>
                        <a:pt x="1150" y="733"/>
                        <a:pt x="1180" y="715"/>
                      </a:cubicBezTo>
                      <a:cubicBezTo>
                        <a:pt x="1477" y="477"/>
                        <a:pt x="1835" y="358"/>
                        <a:pt x="2227" y="358"/>
                      </a:cubicBezTo>
                      <a:cubicBezTo>
                        <a:pt x="3204" y="358"/>
                        <a:pt x="3656" y="1191"/>
                        <a:pt x="3656" y="2001"/>
                      </a:cubicBezTo>
                      <a:lnTo>
                        <a:pt x="3656" y="3430"/>
                      </a:lnTo>
                      <a:lnTo>
                        <a:pt x="2847" y="3430"/>
                      </a:lnTo>
                      <a:lnTo>
                        <a:pt x="2847" y="2870"/>
                      </a:lnTo>
                      <a:cubicBezTo>
                        <a:pt x="2847" y="2775"/>
                        <a:pt x="2775" y="2703"/>
                        <a:pt x="2692" y="2703"/>
                      </a:cubicBezTo>
                      <a:cubicBezTo>
                        <a:pt x="2597" y="2703"/>
                        <a:pt x="2525" y="2775"/>
                        <a:pt x="2525" y="2870"/>
                      </a:cubicBezTo>
                      <a:lnTo>
                        <a:pt x="2525" y="3596"/>
                      </a:lnTo>
                      <a:cubicBezTo>
                        <a:pt x="2525" y="3691"/>
                        <a:pt x="2597" y="3775"/>
                        <a:pt x="2704" y="3775"/>
                      </a:cubicBezTo>
                      <a:lnTo>
                        <a:pt x="3847" y="3775"/>
                      </a:lnTo>
                      <a:cubicBezTo>
                        <a:pt x="3942" y="3775"/>
                        <a:pt x="4025" y="3703"/>
                        <a:pt x="4025" y="3596"/>
                      </a:cubicBezTo>
                      <a:lnTo>
                        <a:pt x="4025" y="1989"/>
                      </a:lnTo>
                      <a:cubicBezTo>
                        <a:pt x="4025" y="810"/>
                        <a:pt x="3299" y="1"/>
                        <a:pt x="2239" y="1"/>
                      </a:cubicBezTo>
                      <a:cubicBezTo>
                        <a:pt x="1894" y="1"/>
                        <a:pt x="1573" y="84"/>
                        <a:pt x="1275" y="251"/>
                      </a:cubicBezTo>
                      <a:lnTo>
                        <a:pt x="1275" y="179"/>
                      </a:lnTo>
                      <a:cubicBezTo>
                        <a:pt x="1275" y="84"/>
                        <a:pt x="1204" y="1"/>
                        <a:pt x="109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57" name="Google Shape;4757;p52"/>
            <p:cNvGrpSpPr/>
            <p:nvPr/>
          </p:nvGrpSpPr>
          <p:grpSpPr>
            <a:xfrm>
              <a:off x="7034853" y="3222917"/>
              <a:ext cx="956596" cy="944252"/>
              <a:chOff x="4349489" y="2960313"/>
              <a:chExt cx="1098904" cy="1084724"/>
            </a:xfrm>
          </p:grpSpPr>
          <p:grpSp>
            <p:nvGrpSpPr>
              <p:cNvPr id="4758" name="Google Shape;4758;p52"/>
              <p:cNvGrpSpPr/>
              <p:nvPr/>
            </p:nvGrpSpPr>
            <p:grpSpPr>
              <a:xfrm>
                <a:off x="4349489" y="2960313"/>
                <a:ext cx="1098904" cy="1084724"/>
                <a:chOff x="4349489" y="2960313"/>
                <a:chExt cx="1098904" cy="1084724"/>
              </a:xfrm>
            </p:grpSpPr>
            <p:sp>
              <p:nvSpPr>
                <p:cNvPr id="4759" name="Google Shape;4759;p52"/>
                <p:cNvSpPr/>
                <p:nvPr/>
              </p:nvSpPr>
              <p:spPr>
                <a:xfrm>
                  <a:off x="4349489" y="2960313"/>
                  <a:ext cx="1098904" cy="10847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1" extrusionOk="0">
                      <a:moveTo>
                        <a:pt x="22862" y="0"/>
                      </a:moveTo>
                      <a:cubicBezTo>
                        <a:pt x="22092" y="0"/>
                        <a:pt x="21324" y="295"/>
                        <a:pt x="20741" y="884"/>
                      </a:cubicBezTo>
                      <a:lnTo>
                        <a:pt x="12871" y="8743"/>
                      </a:lnTo>
                      <a:cubicBezTo>
                        <a:pt x="12697" y="8917"/>
                        <a:pt x="12470" y="9001"/>
                        <a:pt x="12243" y="9001"/>
                      </a:cubicBezTo>
                      <a:cubicBezTo>
                        <a:pt x="11942" y="9001"/>
                        <a:pt x="11642" y="8854"/>
                        <a:pt x="11466" y="8576"/>
                      </a:cubicBezTo>
                      <a:cubicBezTo>
                        <a:pt x="11014" y="7861"/>
                        <a:pt x="10645" y="7099"/>
                        <a:pt x="10347" y="6302"/>
                      </a:cubicBezTo>
                      <a:cubicBezTo>
                        <a:pt x="10168" y="5814"/>
                        <a:pt x="9847" y="5373"/>
                        <a:pt x="9394" y="5028"/>
                      </a:cubicBezTo>
                      <a:cubicBezTo>
                        <a:pt x="8866" y="4619"/>
                        <a:pt x="8248" y="4413"/>
                        <a:pt x="7630" y="4413"/>
                      </a:cubicBezTo>
                      <a:cubicBezTo>
                        <a:pt x="7078" y="4413"/>
                        <a:pt x="6525" y="4577"/>
                        <a:pt x="6037" y="4909"/>
                      </a:cubicBezTo>
                      <a:cubicBezTo>
                        <a:pt x="4465" y="5968"/>
                        <a:pt x="4310" y="8123"/>
                        <a:pt x="5584" y="9385"/>
                      </a:cubicBezTo>
                      <a:cubicBezTo>
                        <a:pt x="5894" y="9695"/>
                        <a:pt x="6251" y="9921"/>
                        <a:pt x="6632" y="10064"/>
                      </a:cubicBezTo>
                      <a:cubicBezTo>
                        <a:pt x="7418" y="10350"/>
                        <a:pt x="8180" y="10707"/>
                        <a:pt x="8882" y="11159"/>
                      </a:cubicBezTo>
                      <a:cubicBezTo>
                        <a:pt x="9382" y="11469"/>
                        <a:pt x="9466" y="12148"/>
                        <a:pt x="9049" y="12564"/>
                      </a:cubicBezTo>
                      <a:lnTo>
                        <a:pt x="1179" y="20434"/>
                      </a:lnTo>
                      <a:cubicBezTo>
                        <a:pt x="0" y="21613"/>
                        <a:pt x="0" y="23518"/>
                        <a:pt x="1179" y="24697"/>
                      </a:cubicBezTo>
                      <a:lnTo>
                        <a:pt x="20741" y="44247"/>
                      </a:lnTo>
                      <a:cubicBezTo>
                        <a:pt x="21324" y="44836"/>
                        <a:pt x="22092" y="45131"/>
                        <a:pt x="22862" y="45131"/>
                      </a:cubicBezTo>
                      <a:cubicBezTo>
                        <a:pt x="23631" y="45131"/>
                        <a:pt x="24402" y="44836"/>
                        <a:pt x="24992" y="44247"/>
                      </a:cubicBezTo>
                      <a:lnTo>
                        <a:pt x="44554" y="24697"/>
                      </a:lnTo>
                      <a:cubicBezTo>
                        <a:pt x="45720" y="23518"/>
                        <a:pt x="45720" y="21613"/>
                        <a:pt x="44554" y="2043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0" name="Google Shape;4760;p52"/>
                <p:cNvSpPr/>
                <p:nvPr/>
              </p:nvSpPr>
              <p:spPr>
                <a:xfrm>
                  <a:off x="5065741" y="3026769"/>
                  <a:ext cx="287338" cy="2873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55" extrusionOk="0">
                      <a:moveTo>
                        <a:pt x="5978" y="1"/>
                      </a:moveTo>
                      <a:cubicBezTo>
                        <a:pt x="2680" y="1"/>
                        <a:pt x="1" y="2679"/>
                        <a:pt x="1" y="5978"/>
                      </a:cubicBezTo>
                      <a:cubicBezTo>
                        <a:pt x="1" y="9276"/>
                        <a:pt x="2680" y="11954"/>
                        <a:pt x="5978" y="11954"/>
                      </a:cubicBezTo>
                      <a:cubicBezTo>
                        <a:pt x="9276" y="11954"/>
                        <a:pt x="11955" y="9276"/>
                        <a:pt x="11955" y="5978"/>
                      </a:cubicBezTo>
                      <a:cubicBezTo>
                        <a:pt x="11955" y="2679"/>
                        <a:pt x="9276" y="1"/>
                        <a:pt x="5978" y="1"/>
                      </a:cubicBezTo>
                      <a:close/>
                    </a:path>
                  </a:pathLst>
                </a:custGeom>
                <a:solidFill>
                  <a:srgbClr val="FCBD2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61" name="Google Shape;4761;p52"/>
              <p:cNvGrpSpPr/>
              <p:nvPr/>
            </p:nvGrpSpPr>
            <p:grpSpPr>
              <a:xfrm>
                <a:off x="4732657" y="3315384"/>
                <a:ext cx="374952" cy="374572"/>
                <a:chOff x="4201447" y="3817349"/>
                <a:chExt cx="346024" cy="345674"/>
              </a:xfrm>
            </p:grpSpPr>
            <p:sp>
              <p:nvSpPr>
                <p:cNvPr id="4762" name="Google Shape;4762;p52"/>
                <p:cNvSpPr/>
                <p:nvPr/>
              </p:nvSpPr>
              <p:spPr>
                <a:xfrm>
                  <a:off x="4201447" y="3817349"/>
                  <a:ext cx="346024" cy="3456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71" h="10860" extrusionOk="0">
                      <a:moveTo>
                        <a:pt x="5430" y="334"/>
                      </a:moveTo>
                      <a:cubicBezTo>
                        <a:pt x="8252" y="334"/>
                        <a:pt x="10526" y="2608"/>
                        <a:pt x="10526" y="5430"/>
                      </a:cubicBezTo>
                      <a:cubicBezTo>
                        <a:pt x="10526" y="8240"/>
                        <a:pt x="8252" y="10514"/>
                        <a:pt x="5430" y="10514"/>
                      </a:cubicBezTo>
                      <a:cubicBezTo>
                        <a:pt x="2620" y="10514"/>
                        <a:pt x="346" y="8240"/>
                        <a:pt x="346" y="5430"/>
                      </a:cubicBezTo>
                      <a:cubicBezTo>
                        <a:pt x="346" y="2608"/>
                        <a:pt x="2620" y="334"/>
                        <a:pt x="5430" y="334"/>
                      </a:cubicBezTo>
                      <a:close/>
                      <a:moveTo>
                        <a:pt x="5430" y="1"/>
                      </a:moveTo>
                      <a:cubicBezTo>
                        <a:pt x="3989" y="1"/>
                        <a:pt x="2620" y="560"/>
                        <a:pt x="1596" y="1584"/>
                      </a:cubicBezTo>
                      <a:cubicBezTo>
                        <a:pt x="572" y="2620"/>
                        <a:pt x="1" y="3989"/>
                        <a:pt x="1" y="5430"/>
                      </a:cubicBezTo>
                      <a:cubicBezTo>
                        <a:pt x="1" y="6871"/>
                        <a:pt x="572" y="8240"/>
                        <a:pt x="1596" y="9264"/>
                      </a:cubicBezTo>
                      <a:cubicBezTo>
                        <a:pt x="2620" y="10300"/>
                        <a:pt x="3989" y="10859"/>
                        <a:pt x="5430" y="10859"/>
                      </a:cubicBezTo>
                      <a:cubicBezTo>
                        <a:pt x="6882" y="10859"/>
                        <a:pt x="8252" y="10300"/>
                        <a:pt x="9276" y="9264"/>
                      </a:cubicBezTo>
                      <a:cubicBezTo>
                        <a:pt x="10299" y="8240"/>
                        <a:pt x="10871" y="6871"/>
                        <a:pt x="10871" y="5430"/>
                      </a:cubicBezTo>
                      <a:cubicBezTo>
                        <a:pt x="10871" y="3989"/>
                        <a:pt x="10299" y="2620"/>
                        <a:pt x="9276" y="1584"/>
                      </a:cubicBezTo>
                      <a:cubicBezTo>
                        <a:pt x="8252" y="560"/>
                        <a:pt x="6882" y="1"/>
                        <a:pt x="543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3" name="Google Shape;4763;p52"/>
                <p:cNvSpPr/>
                <p:nvPr/>
              </p:nvSpPr>
              <p:spPr>
                <a:xfrm>
                  <a:off x="4271569" y="3904531"/>
                  <a:ext cx="227394" cy="1857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44" h="5835" extrusionOk="0">
                      <a:moveTo>
                        <a:pt x="4620" y="0"/>
                      </a:moveTo>
                      <a:cubicBezTo>
                        <a:pt x="3727" y="0"/>
                        <a:pt x="2977" y="691"/>
                        <a:pt x="2905" y="1572"/>
                      </a:cubicBezTo>
                      <a:cubicBezTo>
                        <a:pt x="2727" y="1548"/>
                        <a:pt x="2358" y="1441"/>
                        <a:pt x="2262" y="1405"/>
                      </a:cubicBezTo>
                      <a:cubicBezTo>
                        <a:pt x="1643" y="1203"/>
                        <a:pt x="1072" y="810"/>
                        <a:pt x="631" y="322"/>
                      </a:cubicBezTo>
                      <a:cubicBezTo>
                        <a:pt x="596" y="298"/>
                        <a:pt x="572" y="274"/>
                        <a:pt x="524" y="262"/>
                      </a:cubicBezTo>
                      <a:cubicBezTo>
                        <a:pt x="517" y="261"/>
                        <a:pt x="509" y="260"/>
                        <a:pt x="501" y="260"/>
                      </a:cubicBezTo>
                      <a:cubicBezTo>
                        <a:pt x="436" y="260"/>
                        <a:pt x="367" y="304"/>
                        <a:pt x="346" y="357"/>
                      </a:cubicBezTo>
                      <a:cubicBezTo>
                        <a:pt x="238" y="572"/>
                        <a:pt x="179" y="810"/>
                        <a:pt x="179" y="1048"/>
                      </a:cubicBezTo>
                      <a:cubicBezTo>
                        <a:pt x="179" y="1393"/>
                        <a:pt x="286" y="1727"/>
                        <a:pt x="476" y="1977"/>
                      </a:cubicBezTo>
                      <a:cubicBezTo>
                        <a:pt x="466" y="1975"/>
                        <a:pt x="456" y="1974"/>
                        <a:pt x="446" y="1974"/>
                      </a:cubicBezTo>
                      <a:cubicBezTo>
                        <a:pt x="397" y="1974"/>
                        <a:pt x="349" y="1997"/>
                        <a:pt x="310" y="2036"/>
                      </a:cubicBezTo>
                      <a:cubicBezTo>
                        <a:pt x="286" y="2060"/>
                        <a:pt x="286" y="2108"/>
                        <a:pt x="274" y="2143"/>
                      </a:cubicBezTo>
                      <a:lnTo>
                        <a:pt x="274" y="2203"/>
                      </a:lnTo>
                      <a:cubicBezTo>
                        <a:pt x="274" y="2655"/>
                        <a:pt x="476" y="3072"/>
                        <a:pt x="822" y="3358"/>
                      </a:cubicBezTo>
                      <a:cubicBezTo>
                        <a:pt x="786" y="3370"/>
                        <a:pt x="774" y="3405"/>
                        <a:pt x="762" y="3417"/>
                      </a:cubicBezTo>
                      <a:cubicBezTo>
                        <a:pt x="750" y="3465"/>
                        <a:pt x="727" y="3513"/>
                        <a:pt x="750" y="3548"/>
                      </a:cubicBezTo>
                      <a:cubicBezTo>
                        <a:pt x="893" y="4024"/>
                        <a:pt x="1262" y="4405"/>
                        <a:pt x="1727" y="4548"/>
                      </a:cubicBezTo>
                      <a:cubicBezTo>
                        <a:pt x="1310" y="4798"/>
                        <a:pt x="834" y="4941"/>
                        <a:pt x="334" y="4941"/>
                      </a:cubicBezTo>
                      <a:lnTo>
                        <a:pt x="191" y="4941"/>
                      </a:lnTo>
                      <a:cubicBezTo>
                        <a:pt x="107" y="4941"/>
                        <a:pt x="36" y="5001"/>
                        <a:pt x="12" y="5084"/>
                      </a:cubicBezTo>
                      <a:cubicBezTo>
                        <a:pt x="0" y="5156"/>
                        <a:pt x="48" y="5239"/>
                        <a:pt x="107" y="5263"/>
                      </a:cubicBezTo>
                      <a:cubicBezTo>
                        <a:pt x="727" y="5632"/>
                        <a:pt x="1465" y="5834"/>
                        <a:pt x="2191" y="5834"/>
                      </a:cubicBezTo>
                      <a:cubicBezTo>
                        <a:pt x="3072" y="5834"/>
                        <a:pt x="3905" y="5560"/>
                        <a:pt x="4596" y="5060"/>
                      </a:cubicBezTo>
                      <a:cubicBezTo>
                        <a:pt x="4691" y="5001"/>
                        <a:pt x="4691" y="4858"/>
                        <a:pt x="4620" y="4786"/>
                      </a:cubicBezTo>
                      <a:cubicBezTo>
                        <a:pt x="4587" y="4754"/>
                        <a:pt x="4544" y="4735"/>
                        <a:pt x="4499" y="4735"/>
                      </a:cubicBezTo>
                      <a:cubicBezTo>
                        <a:pt x="4463" y="4735"/>
                        <a:pt x="4426" y="4748"/>
                        <a:pt x="4394" y="4775"/>
                      </a:cubicBezTo>
                      <a:cubicBezTo>
                        <a:pt x="3763" y="5215"/>
                        <a:pt x="3013" y="5489"/>
                        <a:pt x="2191" y="5489"/>
                      </a:cubicBezTo>
                      <a:cubicBezTo>
                        <a:pt x="1727" y="5489"/>
                        <a:pt x="1262" y="5394"/>
                        <a:pt x="846" y="5239"/>
                      </a:cubicBezTo>
                      <a:cubicBezTo>
                        <a:pt x="1369" y="5144"/>
                        <a:pt x="1846" y="4917"/>
                        <a:pt x="2262" y="4584"/>
                      </a:cubicBezTo>
                      <a:cubicBezTo>
                        <a:pt x="2310" y="4536"/>
                        <a:pt x="2334" y="4477"/>
                        <a:pt x="2322" y="4417"/>
                      </a:cubicBezTo>
                      <a:cubicBezTo>
                        <a:pt x="2310" y="4346"/>
                        <a:pt x="2239" y="4286"/>
                        <a:pt x="2155" y="4286"/>
                      </a:cubicBezTo>
                      <a:cubicBezTo>
                        <a:pt x="1739" y="4263"/>
                        <a:pt x="1369" y="4048"/>
                        <a:pt x="1167" y="3691"/>
                      </a:cubicBezTo>
                      <a:cubicBezTo>
                        <a:pt x="1250" y="3691"/>
                        <a:pt x="1358" y="3667"/>
                        <a:pt x="1441" y="3643"/>
                      </a:cubicBezTo>
                      <a:cubicBezTo>
                        <a:pt x="1524" y="3632"/>
                        <a:pt x="1584" y="3572"/>
                        <a:pt x="1584" y="3489"/>
                      </a:cubicBezTo>
                      <a:cubicBezTo>
                        <a:pt x="1596" y="3405"/>
                        <a:pt x="1536" y="3334"/>
                        <a:pt x="1441" y="3298"/>
                      </a:cubicBezTo>
                      <a:cubicBezTo>
                        <a:pt x="1000" y="3191"/>
                        <a:pt x="667" y="2822"/>
                        <a:pt x="596" y="2381"/>
                      </a:cubicBezTo>
                      <a:lnTo>
                        <a:pt x="596" y="2381"/>
                      </a:lnTo>
                      <a:cubicBezTo>
                        <a:pt x="727" y="2405"/>
                        <a:pt x="869" y="2417"/>
                        <a:pt x="1000" y="2417"/>
                      </a:cubicBezTo>
                      <a:cubicBezTo>
                        <a:pt x="1084" y="2417"/>
                        <a:pt x="1143" y="2358"/>
                        <a:pt x="1167" y="2274"/>
                      </a:cubicBezTo>
                      <a:cubicBezTo>
                        <a:pt x="1179" y="2203"/>
                        <a:pt x="1131" y="2143"/>
                        <a:pt x="1072" y="2108"/>
                      </a:cubicBezTo>
                      <a:cubicBezTo>
                        <a:pt x="703" y="1881"/>
                        <a:pt x="476" y="1488"/>
                        <a:pt x="476" y="1048"/>
                      </a:cubicBezTo>
                      <a:cubicBezTo>
                        <a:pt x="476" y="953"/>
                        <a:pt x="488" y="846"/>
                        <a:pt x="524" y="738"/>
                      </a:cubicBezTo>
                      <a:cubicBezTo>
                        <a:pt x="965" y="1191"/>
                        <a:pt x="1524" y="1524"/>
                        <a:pt x="2120" y="1727"/>
                      </a:cubicBezTo>
                      <a:cubicBezTo>
                        <a:pt x="2120" y="1727"/>
                        <a:pt x="2715" y="1905"/>
                        <a:pt x="2929" y="1917"/>
                      </a:cubicBezTo>
                      <a:lnTo>
                        <a:pt x="3024" y="1917"/>
                      </a:lnTo>
                      <a:cubicBezTo>
                        <a:pt x="3096" y="1917"/>
                        <a:pt x="3167" y="1869"/>
                        <a:pt x="3191" y="1798"/>
                      </a:cubicBezTo>
                      <a:cubicBezTo>
                        <a:pt x="3203" y="1786"/>
                        <a:pt x="3203" y="1750"/>
                        <a:pt x="3203" y="1738"/>
                      </a:cubicBezTo>
                      <a:lnTo>
                        <a:pt x="3203" y="1703"/>
                      </a:lnTo>
                      <a:cubicBezTo>
                        <a:pt x="3203" y="953"/>
                        <a:pt x="3810" y="334"/>
                        <a:pt x="4572" y="334"/>
                      </a:cubicBezTo>
                      <a:cubicBezTo>
                        <a:pt x="4941" y="334"/>
                        <a:pt x="5287" y="488"/>
                        <a:pt x="5549" y="750"/>
                      </a:cubicBezTo>
                      <a:cubicBezTo>
                        <a:pt x="5585" y="787"/>
                        <a:pt x="5621" y="802"/>
                        <a:pt x="5663" y="802"/>
                      </a:cubicBezTo>
                      <a:cubicBezTo>
                        <a:pt x="5676" y="802"/>
                        <a:pt x="5689" y="801"/>
                        <a:pt x="5703" y="798"/>
                      </a:cubicBezTo>
                      <a:cubicBezTo>
                        <a:pt x="5882" y="762"/>
                        <a:pt x="6049" y="738"/>
                        <a:pt x="6203" y="679"/>
                      </a:cubicBezTo>
                      <a:lnTo>
                        <a:pt x="6203" y="679"/>
                      </a:lnTo>
                      <a:cubicBezTo>
                        <a:pt x="6120" y="762"/>
                        <a:pt x="6013" y="857"/>
                        <a:pt x="5894" y="917"/>
                      </a:cubicBezTo>
                      <a:cubicBezTo>
                        <a:pt x="5822" y="965"/>
                        <a:pt x="5787" y="1048"/>
                        <a:pt x="5822" y="1143"/>
                      </a:cubicBezTo>
                      <a:cubicBezTo>
                        <a:pt x="5846" y="1203"/>
                        <a:pt x="5930" y="1250"/>
                        <a:pt x="6001" y="1250"/>
                      </a:cubicBezTo>
                      <a:cubicBezTo>
                        <a:pt x="6144" y="1227"/>
                        <a:pt x="6287" y="1215"/>
                        <a:pt x="6418" y="1167"/>
                      </a:cubicBezTo>
                      <a:lnTo>
                        <a:pt x="6418" y="1167"/>
                      </a:lnTo>
                      <a:cubicBezTo>
                        <a:pt x="6299" y="1286"/>
                        <a:pt x="6168" y="1405"/>
                        <a:pt x="6013" y="1512"/>
                      </a:cubicBezTo>
                      <a:cubicBezTo>
                        <a:pt x="5965" y="1548"/>
                        <a:pt x="5941" y="1608"/>
                        <a:pt x="5941" y="1655"/>
                      </a:cubicBezTo>
                      <a:lnTo>
                        <a:pt x="5941" y="1679"/>
                      </a:lnTo>
                      <a:lnTo>
                        <a:pt x="5941" y="1703"/>
                      </a:lnTo>
                      <a:lnTo>
                        <a:pt x="5941" y="1727"/>
                      </a:lnTo>
                      <a:cubicBezTo>
                        <a:pt x="5941" y="2691"/>
                        <a:pt x="5572" y="3572"/>
                        <a:pt x="4977" y="4227"/>
                      </a:cubicBezTo>
                      <a:cubicBezTo>
                        <a:pt x="4918" y="4298"/>
                        <a:pt x="4918" y="4405"/>
                        <a:pt x="4977" y="4465"/>
                      </a:cubicBezTo>
                      <a:cubicBezTo>
                        <a:pt x="5011" y="4499"/>
                        <a:pt x="5053" y="4514"/>
                        <a:pt x="5096" y="4514"/>
                      </a:cubicBezTo>
                      <a:cubicBezTo>
                        <a:pt x="5143" y="4514"/>
                        <a:pt x="5190" y="4496"/>
                        <a:pt x="5227" y="4465"/>
                      </a:cubicBezTo>
                      <a:cubicBezTo>
                        <a:pt x="5894" y="3715"/>
                        <a:pt x="6263" y="2762"/>
                        <a:pt x="6287" y="1750"/>
                      </a:cubicBezTo>
                      <a:cubicBezTo>
                        <a:pt x="6596" y="1524"/>
                        <a:pt x="6846" y="1250"/>
                        <a:pt x="7061" y="917"/>
                      </a:cubicBezTo>
                      <a:cubicBezTo>
                        <a:pt x="7144" y="857"/>
                        <a:pt x="7132" y="750"/>
                        <a:pt x="7061" y="715"/>
                      </a:cubicBezTo>
                      <a:cubicBezTo>
                        <a:pt x="7029" y="683"/>
                        <a:pt x="6987" y="667"/>
                        <a:pt x="6937" y="667"/>
                      </a:cubicBezTo>
                      <a:cubicBezTo>
                        <a:pt x="6912" y="667"/>
                        <a:pt x="6886" y="671"/>
                        <a:pt x="6858" y="679"/>
                      </a:cubicBezTo>
                      <a:cubicBezTo>
                        <a:pt x="6775" y="726"/>
                        <a:pt x="6680" y="750"/>
                        <a:pt x="6596" y="786"/>
                      </a:cubicBezTo>
                      <a:cubicBezTo>
                        <a:pt x="6680" y="667"/>
                        <a:pt x="6763" y="512"/>
                        <a:pt x="6823" y="369"/>
                      </a:cubicBezTo>
                      <a:cubicBezTo>
                        <a:pt x="6834" y="310"/>
                        <a:pt x="6834" y="238"/>
                        <a:pt x="6787" y="191"/>
                      </a:cubicBezTo>
                      <a:cubicBezTo>
                        <a:pt x="6750" y="153"/>
                        <a:pt x="6703" y="135"/>
                        <a:pt x="6659" y="135"/>
                      </a:cubicBezTo>
                      <a:cubicBezTo>
                        <a:pt x="6632" y="135"/>
                        <a:pt x="6607" y="142"/>
                        <a:pt x="6584" y="155"/>
                      </a:cubicBezTo>
                      <a:cubicBezTo>
                        <a:pt x="6322" y="310"/>
                        <a:pt x="6061" y="393"/>
                        <a:pt x="5775" y="441"/>
                      </a:cubicBezTo>
                      <a:cubicBezTo>
                        <a:pt x="5465" y="143"/>
                        <a:pt x="5048" y="0"/>
                        <a:pt x="46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4764" name="Google Shape;4764;p52"/>
            <p:cNvGrpSpPr/>
            <p:nvPr/>
          </p:nvGrpSpPr>
          <p:grpSpPr>
            <a:xfrm>
              <a:off x="6529419" y="3711909"/>
              <a:ext cx="956596" cy="944315"/>
              <a:chOff x="3768864" y="3522050"/>
              <a:chExt cx="1098904" cy="1084796"/>
            </a:xfrm>
          </p:grpSpPr>
          <p:grpSp>
            <p:nvGrpSpPr>
              <p:cNvPr id="4765" name="Google Shape;4765;p52"/>
              <p:cNvGrpSpPr/>
              <p:nvPr/>
            </p:nvGrpSpPr>
            <p:grpSpPr>
              <a:xfrm>
                <a:off x="3768864" y="3522050"/>
                <a:ext cx="1098904" cy="1084796"/>
                <a:chOff x="3768864" y="3522050"/>
                <a:chExt cx="1098904" cy="1084796"/>
              </a:xfrm>
            </p:grpSpPr>
            <p:sp>
              <p:nvSpPr>
                <p:cNvPr id="4766" name="Google Shape;4766;p52"/>
                <p:cNvSpPr/>
                <p:nvPr/>
              </p:nvSpPr>
              <p:spPr>
                <a:xfrm>
                  <a:off x="3768864" y="3522050"/>
                  <a:ext cx="1098904" cy="1084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721" h="45134" extrusionOk="0">
                      <a:moveTo>
                        <a:pt x="22862" y="0"/>
                      </a:moveTo>
                      <a:cubicBezTo>
                        <a:pt x="22093" y="0"/>
                        <a:pt x="21325" y="295"/>
                        <a:pt x="20741" y="884"/>
                      </a:cubicBezTo>
                      <a:lnTo>
                        <a:pt x="1179" y="20446"/>
                      </a:lnTo>
                      <a:cubicBezTo>
                        <a:pt x="1" y="21613"/>
                        <a:pt x="1" y="23518"/>
                        <a:pt x="1179" y="24697"/>
                      </a:cubicBezTo>
                      <a:lnTo>
                        <a:pt x="20741" y="44259"/>
                      </a:lnTo>
                      <a:cubicBezTo>
                        <a:pt x="21325" y="44842"/>
                        <a:pt x="22093" y="45134"/>
                        <a:pt x="22862" y="45134"/>
                      </a:cubicBezTo>
                      <a:cubicBezTo>
                        <a:pt x="23631" y="45134"/>
                        <a:pt x="24402" y="44842"/>
                        <a:pt x="24992" y="44259"/>
                      </a:cubicBezTo>
                      <a:lnTo>
                        <a:pt x="44554" y="24697"/>
                      </a:lnTo>
                      <a:cubicBezTo>
                        <a:pt x="45721" y="23518"/>
                        <a:pt x="45721" y="21613"/>
                        <a:pt x="44554" y="20446"/>
                      </a:cubicBezTo>
                      <a:lnTo>
                        <a:pt x="36684" y="12576"/>
                      </a:lnTo>
                      <a:cubicBezTo>
                        <a:pt x="36279" y="12171"/>
                        <a:pt x="36362" y="11481"/>
                        <a:pt x="36850" y="11171"/>
                      </a:cubicBezTo>
                      <a:cubicBezTo>
                        <a:pt x="37565" y="10719"/>
                        <a:pt x="38327" y="10362"/>
                        <a:pt x="39124" y="10052"/>
                      </a:cubicBezTo>
                      <a:cubicBezTo>
                        <a:pt x="39613" y="9874"/>
                        <a:pt x="40053" y="9552"/>
                        <a:pt x="40410" y="9100"/>
                      </a:cubicBezTo>
                      <a:cubicBezTo>
                        <a:pt x="41172" y="8111"/>
                        <a:pt x="41220" y="6778"/>
                        <a:pt x="40518" y="5742"/>
                      </a:cubicBezTo>
                      <a:cubicBezTo>
                        <a:pt x="39931" y="4872"/>
                        <a:pt x="39013" y="4437"/>
                        <a:pt x="38094" y="4437"/>
                      </a:cubicBezTo>
                      <a:cubicBezTo>
                        <a:pt x="37352" y="4437"/>
                        <a:pt x="36610" y="4721"/>
                        <a:pt x="36041" y="5290"/>
                      </a:cubicBezTo>
                      <a:cubicBezTo>
                        <a:pt x="35731" y="5599"/>
                        <a:pt x="35505" y="5956"/>
                        <a:pt x="35362" y="6337"/>
                      </a:cubicBezTo>
                      <a:cubicBezTo>
                        <a:pt x="35076" y="7135"/>
                        <a:pt x="34719" y="7885"/>
                        <a:pt x="34267" y="8588"/>
                      </a:cubicBezTo>
                      <a:cubicBezTo>
                        <a:pt x="34091" y="8872"/>
                        <a:pt x="33796" y="9021"/>
                        <a:pt x="33498" y="9021"/>
                      </a:cubicBezTo>
                      <a:cubicBezTo>
                        <a:pt x="33271" y="9021"/>
                        <a:pt x="33042" y="8934"/>
                        <a:pt x="32862" y="8754"/>
                      </a:cubicBezTo>
                      <a:lnTo>
                        <a:pt x="24992" y="884"/>
                      </a:lnTo>
                      <a:cubicBezTo>
                        <a:pt x="24402" y="295"/>
                        <a:pt x="23631" y="0"/>
                        <a:pt x="22862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67" name="Google Shape;4767;p52"/>
                <p:cNvSpPr/>
                <p:nvPr/>
              </p:nvSpPr>
              <p:spPr>
                <a:xfrm>
                  <a:off x="3887041" y="3641743"/>
                  <a:ext cx="287338" cy="28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55" h="11942" extrusionOk="0">
                      <a:moveTo>
                        <a:pt x="5978" y="0"/>
                      </a:moveTo>
                      <a:cubicBezTo>
                        <a:pt x="2680" y="0"/>
                        <a:pt x="1" y="2667"/>
                        <a:pt x="1" y="5977"/>
                      </a:cubicBezTo>
                      <a:cubicBezTo>
                        <a:pt x="1" y="9275"/>
                        <a:pt x="2680" y="11942"/>
                        <a:pt x="5978" y="11942"/>
                      </a:cubicBezTo>
                      <a:cubicBezTo>
                        <a:pt x="9276" y="11942"/>
                        <a:pt x="11955" y="9275"/>
                        <a:pt x="11955" y="5977"/>
                      </a:cubicBezTo>
                      <a:cubicBezTo>
                        <a:pt x="11955" y="2667"/>
                        <a:pt x="9276" y="0"/>
                        <a:pt x="5978" y="0"/>
                      </a:cubicBezTo>
                      <a:close/>
                    </a:path>
                  </a:pathLst>
                </a:custGeom>
                <a:solidFill>
                  <a:srgbClr val="EC3A3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768" name="Google Shape;4768;p52"/>
              <p:cNvGrpSpPr/>
              <p:nvPr/>
            </p:nvGrpSpPr>
            <p:grpSpPr>
              <a:xfrm>
                <a:off x="4139616" y="3871555"/>
                <a:ext cx="357419" cy="357005"/>
                <a:chOff x="7482229" y="3351230"/>
                <a:chExt cx="357419" cy="357005"/>
              </a:xfrm>
            </p:grpSpPr>
            <p:sp>
              <p:nvSpPr>
                <p:cNvPr id="4769" name="Google Shape;4769;p52"/>
                <p:cNvSpPr/>
                <p:nvPr/>
              </p:nvSpPr>
              <p:spPr>
                <a:xfrm>
                  <a:off x="7482229" y="3351230"/>
                  <a:ext cx="357419" cy="3570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29" h="11216" extrusionOk="0">
                      <a:moveTo>
                        <a:pt x="5633" y="357"/>
                      </a:moveTo>
                      <a:cubicBezTo>
                        <a:pt x="8538" y="357"/>
                        <a:pt x="10883" y="2703"/>
                        <a:pt x="10883" y="5608"/>
                      </a:cubicBezTo>
                      <a:cubicBezTo>
                        <a:pt x="10883" y="8513"/>
                        <a:pt x="8538" y="10859"/>
                        <a:pt x="5633" y="10859"/>
                      </a:cubicBezTo>
                      <a:cubicBezTo>
                        <a:pt x="2728" y="10859"/>
                        <a:pt x="382" y="8513"/>
                        <a:pt x="382" y="5608"/>
                      </a:cubicBezTo>
                      <a:cubicBezTo>
                        <a:pt x="382" y="2703"/>
                        <a:pt x="2728" y="357"/>
                        <a:pt x="5633" y="357"/>
                      </a:cubicBezTo>
                      <a:close/>
                      <a:moveTo>
                        <a:pt x="5621" y="0"/>
                      </a:moveTo>
                      <a:cubicBezTo>
                        <a:pt x="4109" y="0"/>
                        <a:pt x="2716" y="572"/>
                        <a:pt x="1644" y="1631"/>
                      </a:cubicBezTo>
                      <a:cubicBezTo>
                        <a:pt x="584" y="2691"/>
                        <a:pt x="1" y="4108"/>
                        <a:pt x="1" y="5608"/>
                      </a:cubicBezTo>
                      <a:cubicBezTo>
                        <a:pt x="1" y="7108"/>
                        <a:pt x="584" y="8513"/>
                        <a:pt x="1644" y="9585"/>
                      </a:cubicBezTo>
                      <a:cubicBezTo>
                        <a:pt x="2704" y="10632"/>
                        <a:pt x="4109" y="11216"/>
                        <a:pt x="5621" y="11216"/>
                      </a:cubicBezTo>
                      <a:cubicBezTo>
                        <a:pt x="7121" y="11216"/>
                        <a:pt x="8526" y="10632"/>
                        <a:pt x="9597" y="9585"/>
                      </a:cubicBezTo>
                      <a:cubicBezTo>
                        <a:pt x="10645" y="8525"/>
                        <a:pt x="11229" y="7108"/>
                        <a:pt x="11229" y="5608"/>
                      </a:cubicBezTo>
                      <a:cubicBezTo>
                        <a:pt x="11229" y="4108"/>
                        <a:pt x="10669" y="2703"/>
                        <a:pt x="9597" y="1631"/>
                      </a:cubicBezTo>
                      <a:cubicBezTo>
                        <a:pt x="8538" y="572"/>
                        <a:pt x="7121" y="0"/>
                        <a:pt x="562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0" name="Google Shape;4770;p52"/>
                <p:cNvSpPr/>
                <p:nvPr/>
              </p:nvSpPr>
              <p:spPr>
                <a:xfrm>
                  <a:off x="7592138" y="3605616"/>
                  <a:ext cx="137983" cy="325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5" h="1022" extrusionOk="0">
                      <a:moveTo>
                        <a:pt x="202" y="1"/>
                      </a:moveTo>
                      <a:cubicBezTo>
                        <a:pt x="147" y="1"/>
                        <a:pt x="94" y="21"/>
                        <a:pt x="60" y="69"/>
                      </a:cubicBezTo>
                      <a:cubicBezTo>
                        <a:pt x="1" y="140"/>
                        <a:pt x="1" y="259"/>
                        <a:pt x="96" y="319"/>
                      </a:cubicBezTo>
                      <a:cubicBezTo>
                        <a:pt x="644" y="783"/>
                        <a:pt x="1370" y="1021"/>
                        <a:pt x="2168" y="1021"/>
                      </a:cubicBezTo>
                      <a:cubicBezTo>
                        <a:pt x="2954" y="1021"/>
                        <a:pt x="3680" y="771"/>
                        <a:pt x="4239" y="319"/>
                      </a:cubicBezTo>
                      <a:cubicBezTo>
                        <a:pt x="4323" y="259"/>
                        <a:pt x="4335" y="140"/>
                        <a:pt x="4263" y="69"/>
                      </a:cubicBezTo>
                      <a:cubicBezTo>
                        <a:pt x="4228" y="26"/>
                        <a:pt x="4170" y="4"/>
                        <a:pt x="4115" y="4"/>
                      </a:cubicBezTo>
                      <a:cubicBezTo>
                        <a:pt x="4078" y="4"/>
                        <a:pt x="4042" y="14"/>
                        <a:pt x="4013" y="33"/>
                      </a:cubicBezTo>
                      <a:cubicBezTo>
                        <a:pt x="3537" y="438"/>
                        <a:pt x="2882" y="664"/>
                        <a:pt x="2168" y="664"/>
                      </a:cubicBezTo>
                      <a:cubicBezTo>
                        <a:pt x="1465" y="664"/>
                        <a:pt x="810" y="438"/>
                        <a:pt x="322" y="33"/>
                      </a:cubicBezTo>
                      <a:cubicBezTo>
                        <a:pt x="286" y="12"/>
                        <a:pt x="244" y="1"/>
                        <a:pt x="20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1" name="Google Shape;4771;p52"/>
                <p:cNvSpPr/>
                <p:nvPr/>
              </p:nvSpPr>
              <p:spPr>
                <a:xfrm>
                  <a:off x="7513709" y="3387962"/>
                  <a:ext cx="295987" cy="2820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99" h="8860" extrusionOk="0">
                      <a:moveTo>
                        <a:pt x="6060" y="370"/>
                      </a:moveTo>
                      <a:cubicBezTo>
                        <a:pt x="6358" y="370"/>
                        <a:pt x="6596" y="608"/>
                        <a:pt x="6596" y="906"/>
                      </a:cubicBezTo>
                      <a:cubicBezTo>
                        <a:pt x="6596" y="1204"/>
                        <a:pt x="6358" y="1442"/>
                        <a:pt x="6060" y="1442"/>
                      </a:cubicBezTo>
                      <a:cubicBezTo>
                        <a:pt x="5763" y="1442"/>
                        <a:pt x="5525" y="1204"/>
                        <a:pt x="5525" y="906"/>
                      </a:cubicBezTo>
                      <a:cubicBezTo>
                        <a:pt x="5525" y="608"/>
                        <a:pt x="5763" y="370"/>
                        <a:pt x="6060" y="370"/>
                      </a:cubicBezTo>
                      <a:close/>
                      <a:moveTo>
                        <a:pt x="1322" y="2989"/>
                      </a:moveTo>
                      <a:cubicBezTo>
                        <a:pt x="1596" y="2989"/>
                        <a:pt x="1834" y="3097"/>
                        <a:pt x="2012" y="3263"/>
                      </a:cubicBezTo>
                      <a:cubicBezTo>
                        <a:pt x="1477" y="3680"/>
                        <a:pt x="1072" y="4240"/>
                        <a:pt x="881" y="4883"/>
                      </a:cubicBezTo>
                      <a:cubicBezTo>
                        <a:pt x="548" y="4716"/>
                        <a:pt x="334" y="4359"/>
                        <a:pt x="334" y="3990"/>
                      </a:cubicBezTo>
                      <a:cubicBezTo>
                        <a:pt x="334" y="3442"/>
                        <a:pt x="774" y="2989"/>
                        <a:pt x="1322" y="2989"/>
                      </a:cubicBezTo>
                      <a:close/>
                      <a:moveTo>
                        <a:pt x="7954" y="2989"/>
                      </a:moveTo>
                      <a:cubicBezTo>
                        <a:pt x="8501" y="2989"/>
                        <a:pt x="8942" y="3442"/>
                        <a:pt x="8942" y="3990"/>
                      </a:cubicBezTo>
                      <a:cubicBezTo>
                        <a:pt x="8966" y="4359"/>
                        <a:pt x="8739" y="4704"/>
                        <a:pt x="8394" y="4883"/>
                      </a:cubicBezTo>
                      <a:cubicBezTo>
                        <a:pt x="8216" y="4240"/>
                        <a:pt x="7811" y="3680"/>
                        <a:pt x="7263" y="3263"/>
                      </a:cubicBezTo>
                      <a:cubicBezTo>
                        <a:pt x="7442" y="3085"/>
                        <a:pt x="7692" y="2989"/>
                        <a:pt x="7954" y="2989"/>
                      </a:cubicBezTo>
                      <a:close/>
                      <a:moveTo>
                        <a:pt x="6072" y="1"/>
                      </a:moveTo>
                      <a:cubicBezTo>
                        <a:pt x="5632" y="1"/>
                        <a:pt x="5251" y="334"/>
                        <a:pt x="5191" y="763"/>
                      </a:cubicBezTo>
                      <a:lnTo>
                        <a:pt x="4596" y="953"/>
                      </a:lnTo>
                      <a:cubicBezTo>
                        <a:pt x="4525" y="989"/>
                        <a:pt x="4477" y="1049"/>
                        <a:pt x="4477" y="1120"/>
                      </a:cubicBezTo>
                      <a:lnTo>
                        <a:pt x="4477" y="2370"/>
                      </a:lnTo>
                      <a:cubicBezTo>
                        <a:pt x="3679" y="2394"/>
                        <a:pt x="2929" y="2632"/>
                        <a:pt x="2334" y="3025"/>
                      </a:cubicBezTo>
                      <a:cubicBezTo>
                        <a:pt x="2084" y="2751"/>
                        <a:pt x="1727" y="2608"/>
                        <a:pt x="1358" y="2608"/>
                      </a:cubicBezTo>
                      <a:cubicBezTo>
                        <a:pt x="607" y="2608"/>
                        <a:pt x="0" y="3216"/>
                        <a:pt x="0" y="3966"/>
                      </a:cubicBezTo>
                      <a:cubicBezTo>
                        <a:pt x="0" y="4513"/>
                        <a:pt x="345" y="5002"/>
                        <a:pt x="834" y="5216"/>
                      </a:cubicBezTo>
                      <a:cubicBezTo>
                        <a:pt x="822" y="5347"/>
                        <a:pt x="798" y="5478"/>
                        <a:pt x="798" y="5609"/>
                      </a:cubicBezTo>
                      <a:cubicBezTo>
                        <a:pt x="798" y="7395"/>
                        <a:pt x="2524" y="8859"/>
                        <a:pt x="4667" y="8859"/>
                      </a:cubicBezTo>
                      <a:cubicBezTo>
                        <a:pt x="5763" y="8859"/>
                        <a:pt x="6739" y="8490"/>
                        <a:pt x="7442" y="7871"/>
                      </a:cubicBezTo>
                      <a:cubicBezTo>
                        <a:pt x="7513" y="7811"/>
                        <a:pt x="7513" y="7692"/>
                        <a:pt x="7454" y="7621"/>
                      </a:cubicBezTo>
                      <a:cubicBezTo>
                        <a:pt x="7421" y="7588"/>
                        <a:pt x="7374" y="7570"/>
                        <a:pt x="7326" y="7570"/>
                      </a:cubicBezTo>
                      <a:cubicBezTo>
                        <a:pt x="7287" y="7570"/>
                        <a:pt x="7248" y="7582"/>
                        <a:pt x="7215" y="7609"/>
                      </a:cubicBezTo>
                      <a:cubicBezTo>
                        <a:pt x="6572" y="8157"/>
                        <a:pt x="5668" y="8514"/>
                        <a:pt x="4667" y="8514"/>
                      </a:cubicBezTo>
                      <a:cubicBezTo>
                        <a:pt x="2739" y="8514"/>
                        <a:pt x="1167" y="7216"/>
                        <a:pt x="1167" y="5633"/>
                      </a:cubicBezTo>
                      <a:cubicBezTo>
                        <a:pt x="1167" y="4037"/>
                        <a:pt x="2739" y="2739"/>
                        <a:pt x="4667" y="2739"/>
                      </a:cubicBezTo>
                      <a:cubicBezTo>
                        <a:pt x="6608" y="2739"/>
                        <a:pt x="8180" y="4037"/>
                        <a:pt x="8180" y="5633"/>
                      </a:cubicBezTo>
                      <a:cubicBezTo>
                        <a:pt x="8180" y="6133"/>
                        <a:pt x="8037" y="6597"/>
                        <a:pt x="7751" y="7014"/>
                      </a:cubicBezTo>
                      <a:cubicBezTo>
                        <a:pt x="7704" y="7085"/>
                        <a:pt x="7727" y="7169"/>
                        <a:pt x="7787" y="7228"/>
                      </a:cubicBezTo>
                      <a:cubicBezTo>
                        <a:pt x="7818" y="7264"/>
                        <a:pt x="7859" y="7280"/>
                        <a:pt x="7902" y="7280"/>
                      </a:cubicBezTo>
                      <a:cubicBezTo>
                        <a:pt x="7958" y="7280"/>
                        <a:pt x="8015" y="7252"/>
                        <a:pt x="8049" y="7204"/>
                      </a:cubicBezTo>
                      <a:cubicBezTo>
                        <a:pt x="8358" y="6740"/>
                        <a:pt x="8537" y="6192"/>
                        <a:pt x="8537" y="5621"/>
                      </a:cubicBezTo>
                      <a:cubicBezTo>
                        <a:pt x="8537" y="5490"/>
                        <a:pt x="8525" y="5359"/>
                        <a:pt x="8513" y="5228"/>
                      </a:cubicBezTo>
                      <a:cubicBezTo>
                        <a:pt x="8978" y="5014"/>
                        <a:pt x="9299" y="4525"/>
                        <a:pt x="9299" y="3978"/>
                      </a:cubicBezTo>
                      <a:cubicBezTo>
                        <a:pt x="9299" y="3228"/>
                        <a:pt x="8692" y="2620"/>
                        <a:pt x="7954" y="2620"/>
                      </a:cubicBezTo>
                      <a:cubicBezTo>
                        <a:pt x="7573" y="2620"/>
                        <a:pt x="7215" y="2775"/>
                        <a:pt x="6965" y="3037"/>
                      </a:cubicBezTo>
                      <a:cubicBezTo>
                        <a:pt x="6358" y="2656"/>
                        <a:pt x="5632" y="2406"/>
                        <a:pt x="4822" y="2382"/>
                      </a:cubicBezTo>
                      <a:lnTo>
                        <a:pt x="4822" y="1263"/>
                      </a:lnTo>
                      <a:lnTo>
                        <a:pt x="5215" y="1132"/>
                      </a:lnTo>
                      <a:cubicBezTo>
                        <a:pt x="5303" y="1507"/>
                        <a:pt x="5647" y="1780"/>
                        <a:pt x="6048" y="1780"/>
                      </a:cubicBezTo>
                      <a:cubicBezTo>
                        <a:pt x="6080" y="1780"/>
                        <a:pt x="6112" y="1779"/>
                        <a:pt x="6144" y="1775"/>
                      </a:cubicBezTo>
                      <a:cubicBezTo>
                        <a:pt x="6584" y="1727"/>
                        <a:pt x="6918" y="1382"/>
                        <a:pt x="6953" y="953"/>
                      </a:cubicBezTo>
                      <a:cubicBezTo>
                        <a:pt x="6977" y="430"/>
                        <a:pt x="6584" y="1"/>
                        <a:pt x="60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2" name="Google Shape;4772;p52"/>
                <p:cNvSpPr/>
                <p:nvPr/>
              </p:nvSpPr>
              <p:spPr>
                <a:xfrm>
                  <a:off x="7580393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18" y="1179"/>
                        <a:pt x="1179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6" y="0"/>
                        <a:pt x="1" y="405"/>
                        <a:pt x="1" y="893"/>
                      </a:cubicBezTo>
                      <a:cubicBezTo>
                        <a:pt x="1" y="1381"/>
                        <a:pt x="406" y="1786"/>
                        <a:pt x="894" y="1786"/>
                      </a:cubicBezTo>
                      <a:cubicBezTo>
                        <a:pt x="1394" y="1786"/>
                        <a:pt x="1787" y="1381"/>
                        <a:pt x="1787" y="893"/>
                      </a:cubicBezTo>
                      <a:cubicBezTo>
                        <a:pt x="1775" y="405"/>
                        <a:pt x="1394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73" name="Google Shape;4773;p52"/>
                <p:cNvSpPr/>
                <p:nvPr/>
              </p:nvSpPr>
              <p:spPr>
                <a:xfrm>
                  <a:off x="7685750" y="3516460"/>
                  <a:ext cx="56880" cy="568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7" h="1787" extrusionOk="0">
                      <a:moveTo>
                        <a:pt x="894" y="345"/>
                      </a:moveTo>
                      <a:cubicBezTo>
                        <a:pt x="1191" y="345"/>
                        <a:pt x="1429" y="584"/>
                        <a:pt x="1429" y="881"/>
                      </a:cubicBezTo>
                      <a:cubicBezTo>
                        <a:pt x="1429" y="1179"/>
                        <a:pt x="1191" y="1417"/>
                        <a:pt x="894" y="1417"/>
                      </a:cubicBezTo>
                      <a:cubicBezTo>
                        <a:pt x="596" y="1417"/>
                        <a:pt x="358" y="1179"/>
                        <a:pt x="358" y="881"/>
                      </a:cubicBezTo>
                      <a:cubicBezTo>
                        <a:pt x="358" y="584"/>
                        <a:pt x="596" y="345"/>
                        <a:pt x="894" y="345"/>
                      </a:cubicBezTo>
                      <a:close/>
                      <a:moveTo>
                        <a:pt x="894" y="0"/>
                      </a:moveTo>
                      <a:cubicBezTo>
                        <a:pt x="405" y="0"/>
                        <a:pt x="1" y="405"/>
                        <a:pt x="1" y="893"/>
                      </a:cubicBezTo>
                      <a:cubicBezTo>
                        <a:pt x="1" y="1381"/>
                        <a:pt x="405" y="1786"/>
                        <a:pt x="894" y="1786"/>
                      </a:cubicBezTo>
                      <a:cubicBezTo>
                        <a:pt x="1382" y="1786"/>
                        <a:pt x="1787" y="1381"/>
                        <a:pt x="1787" y="893"/>
                      </a:cubicBezTo>
                      <a:cubicBezTo>
                        <a:pt x="1775" y="405"/>
                        <a:pt x="1382" y="0"/>
                        <a:pt x="89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Google Shape;3937;p31"/>
          <p:cNvSpPr txBox="1">
            <a:spLocks noGrp="1"/>
          </p:cNvSpPr>
          <p:nvPr>
            <p:ph type="title"/>
          </p:nvPr>
        </p:nvSpPr>
        <p:spPr>
          <a:xfrm>
            <a:off x="707125" y="581528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 err="1"/>
              <a:t>SyntaxError</a:t>
            </a:r>
            <a:r>
              <a:rPr lang="en" sz="2400" dirty="0"/>
              <a:t>:</a:t>
            </a:r>
            <a:endParaRPr sz="2400" dirty="0"/>
          </a:p>
        </p:txBody>
      </p:sp>
      <p:sp>
        <p:nvSpPr>
          <p:cNvPr id="3938" name="Google Shape;3938;p31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39" name="Google Shape;3939;p31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State_of_data_2022</a:t>
            </a: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.html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0" name="Google Shape;3940;p31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Problems_and_solutions</a:t>
            </a: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.csv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7C5C9A79-CC5B-8EEB-3AFC-2E9C01C18607}"/>
              </a:ext>
            </a:extLst>
          </p:cNvPr>
          <p:cNvGrpSpPr/>
          <p:nvPr/>
        </p:nvGrpSpPr>
        <p:grpSpPr>
          <a:xfrm>
            <a:off x="714734" y="997006"/>
            <a:ext cx="5243147" cy="531185"/>
            <a:chOff x="714734" y="1449773"/>
            <a:chExt cx="5243147" cy="531185"/>
          </a:xfrm>
        </p:grpSpPr>
        <p:sp>
          <p:nvSpPr>
            <p:cNvPr id="3941" name="Google Shape;3941;p31"/>
            <p:cNvSpPr txBox="1"/>
            <p:nvPr/>
          </p:nvSpPr>
          <p:spPr>
            <a:xfrm>
              <a:off x="1385881" y="1449773"/>
              <a:ext cx="45720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rgbClr val="E7E7E7"/>
                  </a:solidFill>
                  <a:latin typeface="Fira Code"/>
                  <a:ea typeface="Fira Code"/>
                  <a:cs typeface="Fira Code"/>
                  <a:sym typeface="Fira Code"/>
                </a:rPr>
                <a:t>&lt; </a:t>
              </a:r>
              <a:r>
                <a:rPr lang="pt-BR" sz="1000" dirty="0">
                  <a:solidFill>
                    <a:srgbClr val="E7E7E7"/>
                  </a:solidFill>
                  <a:latin typeface="Fira Code"/>
                  <a:ea typeface="Fira Code"/>
                  <a:cs typeface="Fira Code"/>
                  <a:sym typeface="Fira Code"/>
                </a:rPr>
                <a:t>Base de dados extensa	 </a:t>
              </a:r>
              <a:r>
                <a:rPr lang="pt-BR" sz="1000" i="1" dirty="0">
                  <a:solidFill>
                    <a:srgbClr val="E7E7E7"/>
                  </a:solidFill>
                  <a:latin typeface="Fira Code"/>
                  <a:ea typeface="Fira Code"/>
                  <a:cs typeface="Fira Code"/>
                  <a:sym typeface="Fira Code"/>
                </a:rPr>
                <a:t>shape(4271,32);</a:t>
              </a:r>
              <a:endParaRPr sz="1000" i="1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3946" name="Google Shape;3946;p31"/>
            <p:cNvSpPr txBox="1"/>
            <p:nvPr/>
          </p:nvSpPr>
          <p:spPr>
            <a:xfrm>
              <a:off x="943681" y="1506358"/>
              <a:ext cx="8844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Fira Code"/>
                  <a:ea typeface="Fira Code"/>
                  <a:cs typeface="Fira Code"/>
                  <a:sym typeface="Fira Code"/>
                </a:rPr>
                <a:t>/01</a:t>
              </a:r>
              <a:endParaRPr dirty="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3960" name="Google Shape;3960;p31"/>
            <p:cNvSpPr/>
            <p:nvPr/>
          </p:nvSpPr>
          <p:spPr>
            <a:xfrm>
              <a:off x="714734" y="1557222"/>
              <a:ext cx="251480" cy="250072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68C2F0B4-A86D-2C3F-50A8-F56D61F3B3B3}"/>
              </a:ext>
            </a:extLst>
          </p:cNvPr>
          <p:cNvGrpSpPr/>
          <p:nvPr/>
        </p:nvGrpSpPr>
        <p:grpSpPr>
          <a:xfrm>
            <a:off x="716212" y="1300329"/>
            <a:ext cx="5243147" cy="531185"/>
            <a:chOff x="716212" y="1753096"/>
            <a:chExt cx="5243147" cy="531185"/>
          </a:xfrm>
        </p:grpSpPr>
        <p:sp>
          <p:nvSpPr>
            <p:cNvPr id="2" name="Google Shape;3941;p31">
              <a:extLst>
                <a:ext uri="{FF2B5EF4-FFF2-40B4-BE49-F238E27FC236}">
                  <a16:creationId xmlns:a16="http://schemas.microsoft.com/office/drawing/2014/main" id="{1D49CC3D-E396-B129-3932-427E32CDE773}"/>
                </a:ext>
              </a:extLst>
            </p:cNvPr>
            <p:cNvSpPr txBox="1"/>
            <p:nvPr/>
          </p:nvSpPr>
          <p:spPr>
            <a:xfrm>
              <a:off x="1387359" y="1753096"/>
              <a:ext cx="45720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rgbClr val="E7E7E7"/>
                  </a:solidFill>
                  <a:latin typeface="Fira Code"/>
                  <a:ea typeface="Fira Code"/>
                  <a:cs typeface="Fira Code"/>
                  <a:sym typeface="Fira Code"/>
                </a:rPr>
                <a:t>&lt; </a:t>
              </a:r>
              <a:r>
                <a:rPr lang="pt-BR" sz="1000" dirty="0">
                  <a:solidFill>
                    <a:srgbClr val="E7E7E7"/>
                  </a:solidFill>
                  <a:latin typeface="Fira Code"/>
                  <a:ea typeface="Fira Code"/>
                  <a:cs typeface="Fira Code"/>
                  <a:sym typeface="Fira Code"/>
                </a:rPr>
                <a:t>Questões de múltipla escolha (verdadeiro e falso);</a:t>
              </a:r>
              <a:endParaRPr sz="1000" i="1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3" name="Google Shape;3946;p31">
              <a:extLst>
                <a:ext uri="{FF2B5EF4-FFF2-40B4-BE49-F238E27FC236}">
                  <a16:creationId xmlns:a16="http://schemas.microsoft.com/office/drawing/2014/main" id="{087CCA6E-DCEF-BEC4-A539-D66F605CDABF}"/>
                </a:ext>
              </a:extLst>
            </p:cNvPr>
            <p:cNvSpPr txBox="1"/>
            <p:nvPr/>
          </p:nvSpPr>
          <p:spPr>
            <a:xfrm>
              <a:off x="945159" y="1809681"/>
              <a:ext cx="555167" cy="47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Fira Code"/>
                  <a:ea typeface="Fira Code"/>
                  <a:cs typeface="Fira Code"/>
                  <a:sym typeface="Fira Code"/>
                </a:rPr>
                <a:t>/02</a:t>
              </a:r>
              <a:endParaRPr dirty="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4" name="Google Shape;3960;p31">
              <a:extLst>
                <a:ext uri="{FF2B5EF4-FFF2-40B4-BE49-F238E27FC236}">
                  <a16:creationId xmlns:a16="http://schemas.microsoft.com/office/drawing/2014/main" id="{91E71E64-ADCA-67BA-C89B-B47E047592AA}"/>
                </a:ext>
              </a:extLst>
            </p:cNvPr>
            <p:cNvSpPr/>
            <p:nvPr/>
          </p:nvSpPr>
          <p:spPr>
            <a:xfrm>
              <a:off x="716212" y="1860545"/>
              <a:ext cx="251480" cy="250072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95A69CE8-5FB0-1485-034E-9325A2DE10DD}"/>
              </a:ext>
            </a:extLst>
          </p:cNvPr>
          <p:cNvGrpSpPr/>
          <p:nvPr/>
        </p:nvGrpSpPr>
        <p:grpSpPr>
          <a:xfrm>
            <a:off x="717688" y="1594777"/>
            <a:ext cx="5243147" cy="531185"/>
            <a:chOff x="716212" y="1753096"/>
            <a:chExt cx="5243147" cy="531185"/>
          </a:xfrm>
        </p:grpSpPr>
        <p:sp>
          <p:nvSpPr>
            <p:cNvPr id="8" name="Google Shape;3941;p31">
              <a:extLst>
                <a:ext uri="{FF2B5EF4-FFF2-40B4-BE49-F238E27FC236}">
                  <a16:creationId xmlns:a16="http://schemas.microsoft.com/office/drawing/2014/main" id="{B7B7AC43-DA79-C214-4828-E4FF97E06C2C}"/>
                </a:ext>
              </a:extLst>
            </p:cNvPr>
            <p:cNvSpPr txBox="1"/>
            <p:nvPr/>
          </p:nvSpPr>
          <p:spPr>
            <a:xfrm>
              <a:off x="1387359" y="1753096"/>
              <a:ext cx="45720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rgbClr val="E7E7E7"/>
                  </a:solidFill>
                  <a:latin typeface="Fira Code"/>
                  <a:ea typeface="Fira Code"/>
                  <a:cs typeface="Fira Code"/>
                  <a:sym typeface="Fira Code"/>
                </a:rPr>
                <a:t>&lt; </a:t>
              </a:r>
              <a:r>
                <a:rPr lang="pt-BR" sz="1000" dirty="0">
                  <a:solidFill>
                    <a:srgbClr val="E7E7E7"/>
                  </a:solidFill>
                  <a:latin typeface="Fira Code"/>
                  <a:ea typeface="Fira Code"/>
                  <a:cs typeface="Fira Code"/>
                  <a:sym typeface="Fira Code"/>
                </a:rPr>
                <a:t>Respostas não obrigatórias (valores vazios);</a:t>
              </a:r>
            </a:p>
          </p:txBody>
        </p:sp>
        <p:sp>
          <p:nvSpPr>
            <p:cNvPr id="9" name="Google Shape;3946;p31">
              <a:extLst>
                <a:ext uri="{FF2B5EF4-FFF2-40B4-BE49-F238E27FC236}">
                  <a16:creationId xmlns:a16="http://schemas.microsoft.com/office/drawing/2014/main" id="{945A36E7-1303-671F-C178-BA4925FBEF84}"/>
                </a:ext>
              </a:extLst>
            </p:cNvPr>
            <p:cNvSpPr txBox="1"/>
            <p:nvPr/>
          </p:nvSpPr>
          <p:spPr>
            <a:xfrm>
              <a:off x="945159" y="1809681"/>
              <a:ext cx="555167" cy="47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Fira Code"/>
                  <a:ea typeface="Fira Code"/>
                  <a:cs typeface="Fira Code"/>
                  <a:sym typeface="Fira Code"/>
                </a:rPr>
                <a:t>/03</a:t>
              </a:r>
              <a:endParaRPr dirty="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0" name="Google Shape;3960;p31">
              <a:extLst>
                <a:ext uri="{FF2B5EF4-FFF2-40B4-BE49-F238E27FC236}">
                  <a16:creationId xmlns:a16="http://schemas.microsoft.com/office/drawing/2014/main" id="{D7E46D88-D108-4AA5-4798-101F3625CD21}"/>
                </a:ext>
              </a:extLst>
            </p:cNvPr>
            <p:cNvSpPr/>
            <p:nvPr/>
          </p:nvSpPr>
          <p:spPr>
            <a:xfrm>
              <a:off x="716212" y="1860545"/>
              <a:ext cx="251480" cy="250072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0D076B21-B54F-91E0-6B6C-1D1773DD7E13}"/>
              </a:ext>
            </a:extLst>
          </p:cNvPr>
          <p:cNvGrpSpPr/>
          <p:nvPr/>
        </p:nvGrpSpPr>
        <p:grpSpPr>
          <a:xfrm>
            <a:off x="719167" y="1889217"/>
            <a:ext cx="5243147" cy="531185"/>
            <a:chOff x="716212" y="1753096"/>
            <a:chExt cx="5243147" cy="531185"/>
          </a:xfrm>
        </p:grpSpPr>
        <p:sp>
          <p:nvSpPr>
            <p:cNvPr id="12" name="Google Shape;3941;p31">
              <a:extLst>
                <a:ext uri="{FF2B5EF4-FFF2-40B4-BE49-F238E27FC236}">
                  <a16:creationId xmlns:a16="http://schemas.microsoft.com/office/drawing/2014/main" id="{01167CD3-FB9E-FAA6-B9C4-FA36554985B5}"/>
                </a:ext>
              </a:extLst>
            </p:cNvPr>
            <p:cNvSpPr txBox="1"/>
            <p:nvPr/>
          </p:nvSpPr>
          <p:spPr>
            <a:xfrm>
              <a:off x="1387359" y="1753096"/>
              <a:ext cx="45720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rgbClr val="E7E7E7"/>
                  </a:solidFill>
                  <a:latin typeface="Fira Code"/>
                  <a:ea typeface="Fira Code"/>
                  <a:cs typeface="Fira Code"/>
                  <a:sym typeface="Fira Code"/>
                </a:rPr>
                <a:t>&lt; </a:t>
              </a:r>
              <a:r>
                <a:rPr lang="pt-BR" sz="1000" dirty="0">
                  <a:solidFill>
                    <a:srgbClr val="E7E7E7"/>
                  </a:solidFill>
                  <a:latin typeface="Fira Code"/>
                  <a:ea typeface="Fira Code"/>
                  <a:cs typeface="Fira Code"/>
                  <a:sym typeface="Fira Code"/>
                </a:rPr>
                <a:t>Respostas abertas;</a:t>
              </a:r>
            </a:p>
          </p:txBody>
        </p:sp>
        <p:sp>
          <p:nvSpPr>
            <p:cNvPr id="13" name="Google Shape;3946;p31">
              <a:extLst>
                <a:ext uri="{FF2B5EF4-FFF2-40B4-BE49-F238E27FC236}">
                  <a16:creationId xmlns:a16="http://schemas.microsoft.com/office/drawing/2014/main" id="{289351DF-CE50-7D4D-6E02-8F41728F0BE3}"/>
                </a:ext>
              </a:extLst>
            </p:cNvPr>
            <p:cNvSpPr txBox="1"/>
            <p:nvPr/>
          </p:nvSpPr>
          <p:spPr>
            <a:xfrm>
              <a:off x="945159" y="1809681"/>
              <a:ext cx="555167" cy="47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1"/>
                  </a:solidFill>
                  <a:latin typeface="Fira Code"/>
                  <a:ea typeface="Fira Code"/>
                  <a:cs typeface="Fira Code"/>
                  <a:sym typeface="Fira Code"/>
                </a:rPr>
                <a:t>/04</a:t>
              </a:r>
              <a:endParaRPr dirty="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14" name="Google Shape;3960;p31">
              <a:extLst>
                <a:ext uri="{FF2B5EF4-FFF2-40B4-BE49-F238E27FC236}">
                  <a16:creationId xmlns:a16="http://schemas.microsoft.com/office/drawing/2014/main" id="{F86716AD-85D3-E870-B74E-DF05ABE7E21D}"/>
                </a:ext>
              </a:extLst>
            </p:cNvPr>
            <p:cNvSpPr/>
            <p:nvPr/>
          </p:nvSpPr>
          <p:spPr>
            <a:xfrm>
              <a:off x="716212" y="1860545"/>
              <a:ext cx="251480" cy="250072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050" dirty="0">
                <a:solidFill>
                  <a:srgbClr val="435D74"/>
                </a:solidFill>
              </a:endParaRPr>
            </a:p>
          </p:txBody>
        </p:sp>
      </p:grpSp>
      <p:sp>
        <p:nvSpPr>
          <p:cNvPr id="15" name="Google Shape;3954;p31">
            <a:extLst>
              <a:ext uri="{FF2B5EF4-FFF2-40B4-BE49-F238E27FC236}">
                <a16:creationId xmlns:a16="http://schemas.microsoft.com/office/drawing/2014/main" id="{742F93E6-33E9-E2D3-D409-7B79354A81A8}"/>
              </a:ext>
            </a:extLst>
          </p:cNvPr>
          <p:cNvSpPr txBox="1"/>
          <p:nvPr/>
        </p:nvSpPr>
        <p:spPr>
          <a:xfrm>
            <a:off x="717688" y="2615883"/>
            <a:ext cx="1992941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Solutions</a:t>
            </a:r>
            <a:endParaRPr sz="2000" dirty="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2220FD9F-30BA-9D03-B43B-336375ACF776}"/>
              </a:ext>
            </a:extLst>
          </p:cNvPr>
          <p:cNvGrpSpPr/>
          <p:nvPr/>
        </p:nvGrpSpPr>
        <p:grpSpPr>
          <a:xfrm>
            <a:off x="720491" y="2938263"/>
            <a:ext cx="5252176" cy="474600"/>
            <a:chOff x="720491" y="2183660"/>
            <a:chExt cx="5252176" cy="474600"/>
          </a:xfrm>
        </p:grpSpPr>
        <p:sp>
          <p:nvSpPr>
            <p:cNvPr id="3958" name="Google Shape;3958;p31"/>
            <p:cNvSpPr txBox="1"/>
            <p:nvPr/>
          </p:nvSpPr>
          <p:spPr>
            <a:xfrm>
              <a:off x="960457" y="2238591"/>
              <a:ext cx="507684" cy="3241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accent2"/>
                  </a:solidFill>
                  <a:latin typeface="Fira Code"/>
                  <a:ea typeface="Fira Code"/>
                  <a:cs typeface="Fira Code"/>
                  <a:sym typeface="Fira Code"/>
                </a:rPr>
                <a:t>/01</a:t>
              </a:r>
              <a:endParaRPr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3964" name="Google Shape;3964;p31"/>
            <p:cNvSpPr/>
            <p:nvPr/>
          </p:nvSpPr>
          <p:spPr>
            <a:xfrm>
              <a:off x="720491" y="2300708"/>
              <a:ext cx="239966" cy="226909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" name="Google Shape;3941;p31">
              <a:extLst>
                <a:ext uri="{FF2B5EF4-FFF2-40B4-BE49-F238E27FC236}">
                  <a16:creationId xmlns:a16="http://schemas.microsoft.com/office/drawing/2014/main" id="{B797743A-4595-81CA-8664-74DFE5E21DE2}"/>
                </a:ext>
              </a:extLst>
            </p:cNvPr>
            <p:cNvSpPr txBox="1"/>
            <p:nvPr/>
          </p:nvSpPr>
          <p:spPr>
            <a:xfrm>
              <a:off x="1400667" y="2183660"/>
              <a:ext cx="4572000" cy="474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solidFill>
                    <a:srgbClr val="E7E7E7"/>
                  </a:solidFill>
                  <a:latin typeface="Fira Code"/>
                  <a:ea typeface="Fira Code"/>
                  <a:cs typeface="Fira Code"/>
                  <a:sym typeface="Fira Code"/>
                </a:rPr>
                <a:t>&lt; </a:t>
              </a:r>
              <a:r>
                <a:rPr lang="pt-BR" sz="1000" dirty="0">
                  <a:solidFill>
                    <a:srgbClr val="E7E7E7"/>
                  </a:solidFill>
                  <a:latin typeface="Fira Code"/>
                  <a:ea typeface="Fira Code"/>
                  <a:cs typeface="Fira Code"/>
                  <a:sym typeface="Fira Code"/>
                </a:rPr>
                <a:t>Compreensão da base;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6653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7" name="Google Shape;3937;p31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SyntaxError</a:t>
            </a:r>
            <a:r>
              <a:rPr lang="en" dirty="0"/>
              <a:t>:</a:t>
            </a:r>
            <a:endParaRPr dirty="0"/>
          </a:p>
        </p:txBody>
      </p:sp>
      <p:sp>
        <p:nvSpPr>
          <p:cNvPr id="3938" name="Google Shape;3938;p31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39" name="Google Shape;3939;p31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State_of_data_2022</a:t>
            </a: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.html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0" name="Google Shape;3940;p31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Problems_and_solutions</a:t>
            </a: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.csv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1" name="Google Shape;3941;p31"/>
          <p:cNvSpPr txBox="1"/>
          <p:nvPr/>
        </p:nvSpPr>
        <p:spPr>
          <a:xfrm>
            <a:off x="3731526" y="1441275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It’s the closest planet to the Sun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2" name="Google Shape;3942;p31"/>
          <p:cNvSpPr txBox="1"/>
          <p:nvPr/>
        </p:nvSpPr>
        <p:spPr>
          <a:xfrm>
            <a:off x="2289713" y="1441263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 dirty="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3" name="Google Shape;3943;p31"/>
          <p:cNvSpPr txBox="1"/>
          <p:nvPr/>
        </p:nvSpPr>
        <p:spPr>
          <a:xfrm>
            <a:off x="1405325" y="1441263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/01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4" name="Google Shape;3944;p31"/>
          <p:cNvSpPr txBox="1"/>
          <p:nvPr/>
        </p:nvSpPr>
        <p:spPr>
          <a:xfrm>
            <a:off x="3731526" y="1914735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Venus is the second planet from the Sun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5" name="Google Shape;3945;p31"/>
          <p:cNvSpPr txBox="1"/>
          <p:nvPr/>
        </p:nvSpPr>
        <p:spPr>
          <a:xfrm>
            <a:off x="2289713" y="1914726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6" name="Google Shape;3946;p31"/>
          <p:cNvSpPr txBox="1"/>
          <p:nvPr/>
        </p:nvSpPr>
        <p:spPr>
          <a:xfrm>
            <a:off x="1405325" y="1914726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/02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7" name="Google Shape;3947;p31"/>
          <p:cNvSpPr txBox="1"/>
          <p:nvPr/>
        </p:nvSpPr>
        <p:spPr>
          <a:xfrm>
            <a:off x="3731526" y="2388196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Mars is actually a very cold place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8" name="Google Shape;3948;p31"/>
          <p:cNvSpPr txBox="1"/>
          <p:nvPr/>
        </p:nvSpPr>
        <p:spPr>
          <a:xfrm>
            <a:off x="2289713" y="2388188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Mars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49" name="Google Shape;3949;p31"/>
          <p:cNvSpPr txBox="1"/>
          <p:nvPr/>
        </p:nvSpPr>
        <p:spPr>
          <a:xfrm>
            <a:off x="1405325" y="2388188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/03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0" name="Google Shape;3950;p31"/>
          <p:cNvSpPr txBox="1"/>
          <p:nvPr/>
        </p:nvSpPr>
        <p:spPr>
          <a:xfrm>
            <a:off x="3731526" y="2861656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It’s the biggest planet of them all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1" name="Google Shape;3951;p31"/>
          <p:cNvSpPr txBox="1"/>
          <p:nvPr/>
        </p:nvSpPr>
        <p:spPr>
          <a:xfrm>
            <a:off x="2289713" y="2861651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2" name="Google Shape;3952;p31"/>
          <p:cNvSpPr txBox="1"/>
          <p:nvPr/>
        </p:nvSpPr>
        <p:spPr>
          <a:xfrm>
            <a:off x="1405325" y="2861651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/04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3" name="Google Shape;3953;p31"/>
          <p:cNvSpPr txBox="1"/>
          <p:nvPr/>
        </p:nvSpPr>
        <p:spPr>
          <a:xfrm>
            <a:off x="3731526" y="3335117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It’s composed of hydrogen and helium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4" name="Google Shape;3954;p31"/>
          <p:cNvSpPr txBox="1"/>
          <p:nvPr/>
        </p:nvSpPr>
        <p:spPr>
          <a:xfrm>
            <a:off x="2289713" y="3335113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 dirty="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5" name="Google Shape;3955;p31"/>
          <p:cNvSpPr txBox="1"/>
          <p:nvPr/>
        </p:nvSpPr>
        <p:spPr>
          <a:xfrm>
            <a:off x="1405325" y="3335113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/05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6" name="Google Shape;3956;p31"/>
          <p:cNvSpPr txBox="1"/>
          <p:nvPr/>
        </p:nvSpPr>
        <p:spPr>
          <a:xfrm>
            <a:off x="3731526" y="3808577"/>
            <a:ext cx="45720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Neptune is far away from Earth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7" name="Google Shape;3957;p31"/>
          <p:cNvSpPr txBox="1"/>
          <p:nvPr/>
        </p:nvSpPr>
        <p:spPr>
          <a:xfrm>
            <a:off x="2289713" y="3808576"/>
            <a:ext cx="14418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8" name="Google Shape;3958;p31"/>
          <p:cNvSpPr txBox="1"/>
          <p:nvPr/>
        </p:nvSpPr>
        <p:spPr>
          <a:xfrm>
            <a:off x="1405325" y="3808576"/>
            <a:ext cx="8844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rPr>
              <a:t>/06</a:t>
            </a:r>
            <a:endParaRPr sz="2000">
              <a:solidFill>
                <a:schemeClr val="l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59" name="Google Shape;3959;p31"/>
          <p:cNvSpPr/>
          <p:nvPr/>
        </p:nvSpPr>
        <p:spPr>
          <a:xfrm>
            <a:off x="840475" y="1495702"/>
            <a:ext cx="365705" cy="365753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960" name="Google Shape;3960;p31"/>
          <p:cNvSpPr/>
          <p:nvPr/>
        </p:nvSpPr>
        <p:spPr>
          <a:xfrm>
            <a:off x="840474" y="1969175"/>
            <a:ext cx="365705" cy="365705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961" name="Google Shape;3961;p31"/>
          <p:cNvSpPr/>
          <p:nvPr/>
        </p:nvSpPr>
        <p:spPr>
          <a:xfrm>
            <a:off x="840475" y="2442602"/>
            <a:ext cx="365705" cy="365753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962" name="Google Shape;3962;p31"/>
          <p:cNvSpPr/>
          <p:nvPr/>
        </p:nvSpPr>
        <p:spPr>
          <a:xfrm>
            <a:off x="840474" y="2916075"/>
            <a:ext cx="365705" cy="365705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963" name="Google Shape;3963;p31"/>
          <p:cNvSpPr/>
          <p:nvPr/>
        </p:nvSpPr>
        <p:spPr>
          <a:xfrm>
            <a:off x="840474" y="3389564"/>
            <a:ext cx="365705" cy="365705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313" y="5263"/>
                </a:moveTo>
                <a:cubicBezTo>
                  <a:pt x="12748" y="5263"/>
                  <a:pt x="13183" y="5429"/>
                  <a:pt x="13515" y="5761"/>
                </a:cubicBezTo>
                <a:cubicBezTo>
                  <a:pt x="14174" y="6424"/>
                  <a:pt x="14171" y="7496"/>
                  <a:pt x="13509" y="8155"/>
                </a:cubicBezTo>
                <a:lnTo>
                  <a:pt x="12030" y="9637"/>
                </a:lnTo>
                <a:lnTo>
                  <a:pt x="13512" y="11118"/>
                </a:lnTo>
                <a:cubicBezTo>
                  <a:pt x="14174" y="11778"/>
                  <a:pt x="14177" y="12850"/>
                  <a:pt x="13515" y="13512"/>
                </a:cubicBezTo>
                <a:cubicBezTo>
                  <a:pt x="13184" y="13844"/>
                  <a:pt x="12749" y="14011"/>
                  <a:pt x="12315" y="14011"/>
                </a:cubicBezTo>
                <a:cubicBezTo>
                  <a:pt x="11883" y="14011"/>
                  <a:pt x="11451" y="13847"/>
                  <a:pt x="11121" y="13518"/>
                </a:cubicBezTo>
                <a:lnTo>
                  <a:pt x="9636" y="12088"/>
                </a:lnTo>
                <a:lnTo>
                  <a:pt x="8152" y="13518"/>
                </a:lnTo>
                <a:cubicBezTo>
                  <a:pt x="7822" y="13847"/>
                  <a:pt x="7390" y="14011"/>
                  <a:pt x="6958" y="14011"/>
                </a:cubicBezTo>
                <a:cubicBezTo>
                  <a:pt x="6523" y="14011"/>
                  <a:pt x="6087" y="13844"/>
                  <a:pt x="5755" y="13512"/>
                </a:cubicBezTo>
                <a:cubicBezTo>
                  <a:pt x="5095" y="12850"/>
                  <a:pt x="5098" y="11778"/>
                  <a:pt x="5761" y="11118"/>
                </a:cubicBezTo>
                <a:lnTo>
                  <a:pt x="7239" y="9637"/>
                </a:lnTo>
                <a:lnTo>
                  <a:pt x="5758" y="8155"/>
                </a:lnTo>
                <a:cubicBezTo>
                  <a:pt x="5095" y="7496"/>
                  <a:pt x="5092" y="6424"/>
                  <a:pt x="5755" y="5761"/>
                </a:cubicBezTo>
                <a:cubicBezTo>
                  <a:pt x="6085" y="5429"/>
                  <a:pt x="6519" y="5263"/>
                  <a:pt x="6954" y="5263"/>
                </a:cubicBezTo>
                <a:cubicBezTo>
                  <a:pt x="7386" y="5263"/>
                  <a:pt x="7818" y="5428"/>
                  <a:pt x="8149" y="5758"/>
                </a:cubicBezTo>
                <a:lnTo>
                  <a:pt x="9633" y="7188"/>
                </a:lnTo>
                <a:lnTo>
                  <a:pt x="11118" y="5758"/>
                </a:lnTo>
                <a:cubicBezTo>
                  <a:pt x="11448" y="5428"/>
                  <a:pt x="11881" y="5263"/>
                  <a:pt x="12313" y="5263"/>
                </a:cubicBezTo>
                <a:close/>
                <a:moveTo>
                  <a:pt x="9636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2" y="4686"/>
                  <a:pt x="0" y="7098"/>
                  <a:pt x="0" y="9637"/>
                </a:cubicBezTo>
                <a:cubicBezTo>
                  <a:pt x="0" y="12175"/>
                  <a:pt x="1012" y="14587"/>
                  <a:pt x="2849" y="16424"/>
                </a:cubicBezTo>
                <a:cubicBezTo>
                  <a:pt x="4686" y="18261"/>
                  <a:pt x="7095" y="19273"/>
                  <a:pt x="9636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61" y="14587"/>
                  <a:pt x="19272" y="12175"/>
                  <a:pt x="19272" y="9637"/>
                </a:cubicBezTo>
                <a:cubicBezTo>
                  <a:pt x="19272" y="7098"/>
                  <a:pt x="18261" y="4686"/>
                  <a:pt x="16421" y="2849"/>
                </a:cubicBezTo>
                <a:cubicBezTo>
                  <a:pt x="14584" y="1012"/>
                  <a:pt x="12175" y="1"/>
                  <a:pt x="9636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3964" name="Google Shape;3964;p31"/>
          <p:cNvSpPr/>
          <p:nvPr/>
        </p:nvSpPr>
        <p:spPr>
          <a:xfrm>
            <a:off x="840475" y="3863000"/>
            <a:ext cx="365705" cy="365753"/>
          </a:xfrm>
          <a:custGeom>
            <a:avLst/>
            <a:gdLst/>
            <a:ahLst/>
            <a:cxnLst/>
            <a:rect l="l" t="t" r="r" b="b"/>
            <a:pathLst>
              <a:path w="19273" h="19273" extrusionOk="0">
                <a:moveTo>
                  <a:pt x="12728" y="5990"/>
                </a:moveTo>
                <a:cubicBezTo>
                  <a:pt x="13161" y="5990"/>
                  <a:pt x="13595" y="6156"/>
                  <a:pt x="13925" y="6487"/>
                </a:cubicBezTo>
                <a:cubicBezTo>
                  <a:pt x="14587" y="7149"/>
                  <a:pt x="14587" y="8221"/>
                  <a:pt x="13928" y="8884"/>
                </a:cubicBezTo>
                <a:lnTo>
                  <a:pt x="10028" y="12780"/>
                </a:lnTo>
                <a:cubicBezTo>
                  <a:pt x="9709" y="13100"/>
                  <a:pt x="9278" y="13280"/>
                  <a:pt x="8830" y="13280"/>
                </a:cubicBezTo>
                <a:lnTo>
                  <a:pt x="8815" y="13280"/>
                </a:lnTo>
                <a:cubicBezTo>
                  <a:pt x="8811" y="13280"/>
                  <a:pt x="8807" y="13280"/>
                  <a:pt x="8804" y="13280"/>
                </a:cubicBezTo>
                <a:cubicBezTo>
                  <a:pt x="8362" y="13280"/>
                  <a:pt x="7936" y="13103"/>
                  <a:pt x="7622" y="12789"/>
                </a:cubicBezTo>
                <a:lnTo>
                  <a:pt x="5346" y="10528"/>
                </a:lnTo>
                <a:cubicBezTo>
                  <a:pt x="4632" y="9877"/>
                  <a:pt x="4605" y="8760"/>
                  <a:pt x="5288" y="8077"/>
                </a:cubicBezTo>
                <a:cubicBezTo>
                  <a:pt x="5620" y="7745"/>
                  <a:pt x="6053" y="7581"/>
                  <a:pt x="6485" y="7581"/>
                </a:cubicBezTo>
                <a:cubicBezTo>
                  <a:pt x="6944" y="7581"/>
                  <a:pt x="7402" y="7766"/>
                  <a:pt x="7737" y="8134"/>
                </a:cubicBezTo>
                <a:lnTo>
                  <a:pt x="8812" y="9206"/>
                </a:lnTo>
                <a:lnTo>
                  <a:pt x="11531" y="6487"/>
                </a:lnTo>
                <a:cubicBezTo>
                  <a:pt x="11861" y="6156"/>
                  <a:pt x="12294" y="5990"/>
                  <a:pt x="12728" y="5990"/>
                </a:cubicBezTo>
                <a:close/>
                <a:moveTo>
                  <a:pt x="9637" y="1"/>
                </a:moveTo>
                <a:cubicBezTo>
                  <a:pt x="7095" y="1"/>
                  <a:pt x="4686" y="1012"/>
                  <a:pt x="2849" y="2849"/>
                </a:cubicBezTo>
                <a:cubicBezTo>
                  <a:pt x="1013" y="4686"/>
                  <a:pt x="1" y="7098"/>
                  <a:pt x="1" y="9637"/>
                </a:cubicBezTo>
                <a:cubicBezTo>
                  <a:pt x="1" y="12175"/>
                  <a:pt x="1013" y="14587"/>
                  <a:pt x="2849" y="16424"/>
                </a:cubicBezTo>
                <a:cubicBezTo>
                  <a:pt x="4686" y="18261"/>
                  <a:pt x="7095" y="19273"/>
                  <a:pt x="9637" y="19273"/>
                </a:cubicBezTo>
                <a:cubicBezTo>
                  <a:pt x="12175" y="19273"/>
                  <a:pt x="14584" y="18261"/>
                  <a:pt x="16421" y="16424"/>
                </a:cubicBezTo>
                <a:cubicBezTo>
                  <a:pt x="18258" y="14587"/>
                  <a:pt x="19273" y="12175"/>
                  <a:pt x="19273" y="9637"/>
                </a:cubicBezTo>
                <a:cubicBezTo>
                  <a:pt x="19273" y="7098"/>
                  <a:pt x="18258" y="4686"/>
                  <a:pt x="16421" y="2849"/>
                </a:cubicBezTo>
                <a:cubicBezTo>
                  <a:pt x="14584" y="1012"/>
                  <a:pt x="12175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Dados Demograficos {infographics}</a:t>
            </a:r>
            <a:endParaRPr dirty="0"/>
          </a:p>
        </p:txBody>
      </p:sp>
      <p:sp>
        <p:nvSpPr>
          <p:cNvPr id="1854" name="Google Shape;1854;p20"/>
          <p:cNvSpPr txBox="1"/>
          <p:nvPr/>
        </p:nvSpPr>
        <p:spPr>
          <a:xfrm>
            <a:off x="941727" y="1676475"/>
            <a:ext cx="4454137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Menos de um terço das pessoas que atuam na área de dados são do genero feminino.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56" name="Google Shape;1856;p20"/>
          <p:cNvSpPr txBox="1"/>
          <p:nvPr/>
        </p:nvSpPr>
        <p:spPr>
          <a:xfrm>
            <a:off x="941727" y="2394662"/>
            <a:ext cx="3992412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Maior representatividade é por pessoas autodeclaradas brancas</a:t>
            </a:r>
            <a:endParaRPr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67" name="Google Shape;1867;p20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Problems_and_solutions</a:t>
            </a: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.ipynb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68" name="Google Shape;1868;p20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db_demographics</a:t>
            </a: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.csv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69" name="Google Shape;1869;p20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Python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CFEC410-9484-89D8-6648-6BDB03642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9073" y="1115908"/>
            <a:ext cx="2176641" cy="2034418"/>
          </a:xfrm>
          <a:prstGeom prst="rect">
            <a:avLst/>
          </a:prstGeom>
          <a:noFill/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71EE193-9AD4-E2A5-A6E0-84026929FC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5903" y="3233649"/>
            <a:ext cx="3281940" cy="1818326"/>
          </a:xfrm>
          <a:prstGeom prst="rect">
            <a:avLst/>
          </a:prstGeo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</p:pic>
      <p:grpSp>
        <p:nvGrpSpPr>
          <p:cNvPr id="9" name="Agrupar 8">
            <a:extLst>
              <a:ext uri="{FF2B5EF4-FFF2-40B4-BE49-F238E27FC236}">
                <a16:creationId xmlns:a16="http://schemas.microsoft.com/office/drawing/2014/main" id="{64FF98C6-3BAF-0D4D-289C-52AC28B7E275}"/>
              </a:ext>
            </a:extLst>
          </p:cNvPr>
          <p:cNvGrpSpPr/>
          <p:nvPr/>
        </p:nvGrpSpPr>
        <p:grpSpPr>
          <a:xfrm>
            <a:off x="464088" y="3185310"/>
            <a:ext cx="4606982" cy="1274189"/>
            <a:chOff x="464088" y="3185310"/>
            <a:chExt cx="4606982" cy="1274189"/>
          </a:xfrm>
        </p:grpSpPr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CF199CFC-0CD8-1B2C-997A-5C50D20542C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835301" y="3185310"/>
              <a:ext cx="3235769" cy="1274189"/>
            </a:xfrm>
            <a:prstGeom prst="rect">
              <a:avLst/>
            </a:prstGeom>
          </p:spPr>
        </p:pic>
        <p:sp>
          <p:nvSpPr>
            <p:cNvPr id="1855" name="Google Shape;1855;p20"/>
            <p:cNvSpPr txBox="1"/>
            <p:nvPr/>
          </p:nvSpPr>
          <p:spPr>
            <a:xfrm>
              <a:off x="464088" y="3499651"/>
              <a:ext cx="2050712" cy="33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chemeClr val="lt2"/>
                  </a:solidFill>
                  <a:latin typeface="Fira Code"/>
                  <a:ea typeface="Fira Code"/>
                  <a:cs typeface="Fira Code"/>
                  <a:sym typeface="Fira Code"/>
                </a:rPr>
                <a:t>Importancia dos</a:t>
              </a:r>
              <a:endParaRPr dirty="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sp>
          <p:nvSpPr>
            <p:cNvPr id="8" name="Google Shape;1857;p20">
              <a:extLst>
                <a:ext uri="{FF2B5EF4-FFF2-40B4-BE49-F238E27FC236}">
                  <a16:creationId xmlns:a16="http://schemas.microsoft.com/office/drawing/2014/main" id="{32886ADB-9B6C-9677-7AC8-7BA16D2078D4}"/>
                </a:ext>
              </a:extLst>
            </p:cNvPr>
            <p:cNvSpPr txBox="1"/>
            <p:nvPr/>
          </p:nvSpPr>
          <p:spPr>
            <a:xfrm>
              <a:off x="535992" y="3822404"/>
              <a:ext cx="1661348" cy="33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2"/>
                  </a:solidFill>
                  <a:latin typeface="Fira Code"/>
                  <a:ea typeface="Fira Code"/>
                  <a:cs typeface="Fira Code"/>
                  <a:sym typeface="Fira Code"/>
                </a:rPr>
                <a:t>Critérios de Diversidade</a:t>
              </a:r>
              <a:endParaRPr sz="12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0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Programming language {infographics}</a:t>
            </a:r>
            <a:endParaRPr dirty="0"/>
          </a:p>
        </p:txBody>
      </p:sp>
      <p:grpSp>
        <p:nvGrpSpPr>
          <p:cNvPr id="281" name="Google Shape;281;p20"/>
          <p:cNvGrpSpPr/>
          <p:nvPr/>
        </p:nvGrpSpPr>
        <p:grpSpPr>
          <a:xfrm>
            <a:off x="1086068" y="1492533"/>
            <a:ext cx="4052515" cy="2060407"/>
            <a:chOff x="1777961" y="2020890"/>
            <a:chExt cx="4052515" cy="2060407"/>
          </a:xfrm>
        </p:grpSpPr>
        <p:sp>
          <p:nvSpPr>
            <p:cNvPr id="282" name="Google Shape;282;p20"/>
            <p:cNvSpPr/>
            <p:nvPr/>
          </p:nvSpPr>
          <p:spPr>
            <a:xfrm>
              <a:off x="5190419" y="3575854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0"/>
            <p:cNvSpPr/>
            <p:nvPr/>
          </p:nvSpPr>
          <p:spPr>
            <a:xfrm>
              <a:off x="5190419" y="3619176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0"/>
            <p:cNvSpPr/>
            <p:nvPr/>
          </p:nvSpPr>
          <p:spPr>
            <a:xfrm>
              <a:off x="5190419" y="3662285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0"/>
            <p:cNvSpPr/>
            <p:nvPr/>
          </p:nvSpPr>
          <p:spPr>
            <a:xfrm>
              <a:off x="5233628" y="3619176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0"/>
            <p:cNvSpPr/>
            <p:nvPr/>
          </p:nvSpPr>
          <p:spPr>
            <a:xfrm>
              <a:off x="5233628" y="366228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0"/>
            <p:cNvSpPr/>
            <p:nvPr/>
          </p:nvSpPr>
          <p:spPr>
            <a:xfrm>
              <a:off x="5276723" y="3619176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0"/>
            <p:cNvSpPr/>
            <p:nvPr/>
          </p:nvSpPr>
          <p:spPr>
            <a:xfrm>
              <a:off x="5276723" y="366228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0"/>
            <p:cNvSpPr/>
            <p:nvPr/>
          </p:nvSpPr>
          <p:spPr>
            <a:xfrm>
              <a:off x="5276723" y="374871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0"/>
            <p:cNvSpPr/>
            <p:nvPr/>
          </p:nvSpPr>
          <p:spPr>
            <a:xfrm>
              <a:off x="5319945" y="3619176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0"/>
            <p:cNvSpPr/>
            <p:nvPr/>
          </p:nvSpPr>
          <p:spPr>
            <a:xfrm>
              <a:off x="5319945" y="366228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0"/>
            <p:cNvSpPr/>
            <p:nvPr/>
          </p:nvSpPr>
          <p:spPr>
            <a:xfrm>
              <a:off x="5319945" y="3791925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0"/>
            <p:cNvSpPr/>
            <p:nvPr/>
          </p:nvSpPr>
          <p:spPr>
            <a:xfrm>
              <a:off x="5319945" y="374871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0"/>
            <p:cNvSpPr/>
            <p:nvPr/>
          </p:nvSpPr>
          <p:spPr>
            <a:xfrm>
              <a:off x="5319945" y="370549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0"/>
            <p:cNvSpPr/>
            <p:nvPr/>
          </p:nvSpPr>
          <p:spPr>
            <a:xfrm>
              <a:off x="5407184" y="3619176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0"/>
            <p:cNvSpPr/>
            <p:nvPr/>
          </p:nvSpPr>
          <p:spPr>
            <a:xfrm>
              <a:off x="5407184" y="366228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0"/>
            <p:cNvSpPr/>
            <p:nvPr/>
          </p:nvSpPr>
          <p:spPr>
            <a:xfrm>
              <a:off x="5407184" y="3791925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0"/>
            <p:cNvSpPr/>
            <p:nvPr/>
          </p:nvSpPr>
          <p:spPr>
            <a:xfrm>
              <a:off x="5407184" y="374871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0"/>
            <p:cNvSpPr/>
            <p:nvPr/>
          </p:nvSpPr>
          <p:spPr>
            <a:xfrm>
              <a:off x="5407184" y="370549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0"/>
            <p:cNvSpPr/>
            <p:nvPr/>
          </p:nvSpPr>
          <p:spPr>
            <a:xfrm>
              <a:off x="5450860" y="366228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>
              <a:off x="5450860" y="374871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5450860" y="370549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0"/>
            <p:cNvSpPr/>
            <p:nvPr/>
          </p:nvSpPr>
          <p:spPr>
            <a:xfrm>
              <a:off x="5276723" y="370549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0"/>
            <p:cNvSpPr/>
            <p:nvPr/>
          </p:nvSpPr>
          <p:spPr>
            <a:xfrm>
              <a:off x="5233628" y="370549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>
              <a:off x="5190419" y="3705494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0"/>
            <p:cNvSpPr/>
            <p:nvPr/>
          </p:nvSpPr>
          <p:spPr>
            <a:xfrm>
              <a:off x="5017656" y="366228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0"/>
            <p:cNvSpPr/>
            <p:nvPr/>
          </p:nvSpPr>
          <p:spPr>
            <a:xfrm>
              <a:off x="5017656" y="370549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0"/>
            <p:cNvSpPr/>
            <p:nvPr/>
          </p:nvSpPr>
          <p:spPr>
            <a:xfrm>
              <a:off x="5060766" y="3619176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0"/>
            <p:cNvSpPr/>
            <p:nvPr/>
          </p:nvSpPr>
          <p:spPr>
            <a:xfrm>
              <a:off x="5060766" y="366228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0"/>
            <p:cNvSpPr/>
            <p:nvPr/>
          </p:nvSpPr>
          <p:spPr>
            <a:xfrm>
              <a:off x="5060766" y="370549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0"/>
            <p:cNvSpPr/>
            <p:nvPr/>
          </p:nvSpPr>
          <p:spPr>
            <a:xfrm>
              <a:off x="5103974" y="3575854"/>
              <a:ext cx="35395" cy="30320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0"/>
            <p:cNvSpPr/>
            <p:nvPr/>
          </p:nvSpPr>
          <p:spPr>
            <a:xfrm>
              <a:off x="5103974" y="3619176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0"/>
            <p:cNvSpPr/>
            <p:nvPr/>
          </p:nvSpPr>
          <p:spPr>
            <a:xfrm>
              <a:off x="5103974" y="3662285"/>
              <a:ext cx="35395" cy="30320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0"/>
            <p:cNvSpPr/>
            <p:nvPr/>
          </p:nvSpPr>
          <p:spPr>
            <a:xfrm>
              <a:off x="5103974" y="370549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0"/>
            <p:cNvSpPr/>
            <p:nvPr/>
          </p:nvSpPr>
          <p:spPr>
            <a:xfrm>
              <a:off x="5147197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0"/>
            <p:cNvSpPr/>
            <p:nvPr/>
          </p:nvSpPr>
          <p:spPr>
            <a:xfrm>
              <a:off x="5147197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0"/>
            <p:cNvSpPr/>
            <p:nvPr/>
          </p:nvSpPr>
          <p:spPr>
            <a:xfrm>
              <a:off x="5147197" y="370549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0"/>
            <p:cNvSpPr/>
            <p:nvPr/>
          </p:nvSpPr>
          <p:spPr>
            <a:xfrm>
              <a:off x="5147197" y="366228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0"/>
            <p:cNvSpPr/>
            <p:nvPr/>
          </p:nvSpPr>
          <p:spPr>
            <a:xfrm>
              <a:off x="5147197" y="3619176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0"/>
            <p:cNvSpPr/>
            <p:nvPr/>
          </p:nvSpPr>
          <p:spPr>
            <a:xfrm>
              <a:off x="5708778" y="3575854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0"/>
            <p:cNvSpPr/>
            <p:nvPr/>
          </p:nvSpPr>
          <p:spPr>
            <a:xfrm>
              <a:off x="5536030" y="3619176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0"/>
            <p:cNvSpPr/>
            <p:nvPr/>
          </p:nvSpPr>
          <p:spPr>
            <a:xfrm>
              <a:off x="5536030" y="3575854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0"/>
            <p:cNvSpPr/>
            <p:nvPr/>
          </p:nvSpPr>
          <p:spPr>
            <a:xfrm>
              <a:off x="5579238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0"/>
            <p:cNvSpPr/>
            <p:nvPr/>
          </p:nvSpPr>
          <p:spPr>
            <a:xfrm>
              <a:off x="5492694" y="3489423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0"/>
            <p:cNvSpPr/>
            <p:nvPr/>
          </p:nvSpPr>
          <p:spPr>
            <a:xfrm>
              <a:off x="5406376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0"/>
            <p:cNvSpPr/>
            <p:nvPr/>
          </p:nvSpPr>
          <p:spPr>
            <a:xfrm>
              <a:off x="5190419" y="3359883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0"/>
            <p:cNvSpPr/>
            <p:nvPr/>
          </p:nvSpPr>
          <p:spPr>
            <a:xfrm>
              <a:off x="5319945" y="3446314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0"/>
            <p:cNvSpPr/>
            <p:nvPr/>
          </p:nvSpPr>
          <p:spPr>
            <a:xfrm>
              <a:off x="5319945" y="340310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0"/>
            <p:cNvSpPr/>
            <p:nvPr/>
          </p:nvSpPr>
          <p:spPr>
            <a:xfrm>
              <a:off x="5276723" y="3446314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0"/>
            <p:cNvSpPr/>
            <p:nvPr/>
          </p:nvSpPr>
          <p:spPr>
            <a:xfrm>
              <a:off x="5276723" y="340310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0"/>
            <p:cNvSpPr/>
            <p:nvPr/>
          </p:nvSpPr>
          <p:spPr>
            <a:xfrm>
              <a:off x="5233628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0"/>
            <p:cNvSpPr/>
            <p:nvPr/>
          </p:nvSpPr>
          <p:spPr>
            <a:xfrm>
              <a:off x="5233628" y="3359883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0"/>
            <p:cNvSpPr/>
            <p:nvPr/>
          </p:nvSpPr>
          <p:spPr>
            <a:xfrm>
              <a:off x="5665556" y="383503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0"/>
            <p:cNvSpPr/>
            <p:nvPr/>
          </p:nvSpPr>
          <p:spPr>
            <a:xfrm>
              <a:off x="5622347" y="3921465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0"/>
            <p:cNvSpPr/>
            <p:nvPr/>
          </p:nvSpPr>
          <p:spPr>
            <a:xfrm>
              <a:off x="5622347" y="3878242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0"/>
            <p:cNvSpPr/>
            <p:nvPr/>
          </p:nvSpPr>
          <p:spPr>
            <a:xfrm>
              <a:off x="5579238" y="392146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0"/>
            <p:cNvSpPr/>
            <p:nvPr/>
          </p:nvSpPr>
          <p:spPr>
            <a:xfrm>
              <a:off x="5319945" y="392146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0"/>
            <p:cNvSpPr/>
            <p:nvPr/>
          </p:nvSpPr>
          <p:spPr>
            <a:xfrm>
              <a:off x="5363168" y="3835034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0"/>
            <p:cNvSpPr/>
            <p:nvPr/>
          </p:nvSpPr>
          <p:spPr>
            <a:xfrm>
              <a:off x="5363168" y="3791925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0"/>
            <p:cNvSpPr/>
            <p:nvPr/>
          </p:nvSpPr>
          <p:spPr>
            <a:xfrm>
              <a:off x="5363168" y="374871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5363168" y="3705494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5363168" y="3662285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5363168" y="3619176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0"/>
            <p:cNvSpPr/>
            <p:nvPr/>
          </p:nvSpPr>
          <p:spPr>
            <a:xfrm>
              <a:off x="5363168" y="3575854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0"/>
            <p:cNvSpPr/>
            <p:nvPr/>
          </p:nvSpPr>
          <p:spPr>
            <a:xfrm>
              <a:off x="5319945" y="383503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0"/>
            <p:cNvSpPr/>
            <p:nvPr/>
          </p:nvSpPr>
          <p:spPr>
            <a:xfrm>
              <a:off x="5319945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5319945" y="353263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0"/>
            <p:cNvSpPr/>
            <p:nvPr/>
          </p:nvSpPr>
          <p:spPr>
            <a:xfrm>
              <a:off x="5276723" y="383503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0"/>
            <p:cNvSpPr/>
            <p:nvPr/>
          </p:nvSpPr>
          <p:spPr>
            <a:xfrm>
              <a:off x="5276723" y="3791925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5276723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5276723" y="353263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0"/>
            <p:cNvSpPr/>
            <p:nvPr/>
          </p:nvSpPr>
          <p:spPr>
            <a:xfrm>
              <a:off x="5233628" y="3791925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5233628" y="374871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5233628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5233628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0"/>
            <p:cNvSpPr/>
            <p:nvPr/>
          </p:nvSpPr>
          <p:spPr>
            <a:xfrm>
              <a:off x="5190419" y="374871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0"/>
            <p:cNvSpPr/>
            <p:nvPr/>
          </p:nvSpPr>
          <p:spPr>
            <a:xfrm>
              <a:off x="5190419" y="353263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0"/>
            <p:cNvSpPr/>
            <p:nvPr/>
          </p:nvSpPr>
          <p:spPr>
            <a:xfrm>
              <a:off x="5190419" y="3489423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0"/>
            <p:cNvSpPr/>
            <p:nvPr/>
          </p:nvSpPr>
          <p:spPr>
            <a:xfrm>
              <a:off x="5147197" y="374871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5147197" y="3489423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5103974" y="374871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0"/>
            <p:cNvSpPr/>
            <p:nvPr/>
          </p:nvSpPr>
          <p:spPr>
            <a:xfrm>
              <a:off x="5103974" y="353263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0"/>
            <p:cNvSpPr/>
            <p:nvPr/>
          </p:nvSpPr>
          <p:spPr>
            <a:xfrm>
              <a:off x="5060766" y="374871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0"/>
            <p:cNvSpPr/>
            <p:nvPr/>
          </p:nvSpPr>
          <p:spPr>
            <a:xfrm>
              <a:off x="5060766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0"/>
            <p:cNvSpPr/>
            <p:nvPr/>
          </p:nvSpPr>
          <p:spPr>
            <a:xfrm>
              <a:off x="5060766" y="353263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0"/>
            <p:cNvSpPr/>
            <p:nvPr/>
          </p:nvSpPr>
          <p:spPr>
            <a:xfrm>
              <a:off x="5017656" y="374871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0"/>
            <p:cNvSpPr/>
            <p:nvPr/>
          </p:nvSpPr>
          <p:spPr>
            <a:xfrm>
              <a:off x="5017656" y="3619176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0"/>
            <p:cNvSpPr/>
            <p:nvPr/>
          </p:nvSpPr>
          <p:spPr>
            <a:xfrm>
              <a:off x="5017656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0"/>
            <p:cNvSpPr/>
            <p:nvPr/>
          </p:nvSpPr>
          <p:spPr>
            <a:xfrm>
              <a:off x="4974448" y="374871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0"/>
            <p:cNvSpPr/>
            <p:nvPr/>
          </p:nvSpPr>
          <p:spPr>
            <a:xfrm>
              <a:off x="4974448" y="370549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0"/>
            <p:cNvSpPr/>
            <p:nvPr/>
          </p:nvSpPr>
          <p:spPr>
            <a:xfrm>
              <a:off x="4974448" y="366228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0"/>
            <p:cNvSpPr/>
            <p:nvPr/>
          </p:nvSpPr>
          <p:spPr>
            <a:xfrm>
              <a:off x="4974448" y="3619176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0"/>
            <p:cNvSpPr/>
            <p:nvPr/>
          </p:nvSpPr>
          <p:spPr>
            <a:xfrm>
              <a:off x="4196909" y="3619176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0"/>
            <p:cNvSpPr/>
            <p:nvPr/>
          </p:nvSpPr>
          <p:spPr>
            <a:xfrm>
              <a:off x="4196909" y="3575854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0"/>
            <p:cNvSpPr/>
            <p:nvPr/>
          </p:nvSpPr>
          <p:spPr>
            <a:xfrm>
              <a:off x="4196909" y="353263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0"/>
            <p:cNvSpPr/>
            <p:nvPr/>
          </p:nvSpPr>
          <p:spPr>
            <a:xfrm>
              <a:off x="4153687" y="366228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0"/>
            <p:cNvSpPr/>
            <p:nvPr/>
          </p:nvSpPr>
          <p:spPr>
            <a:xfrm>
              <a:off x="4153687" y="3619176"/>
              <a:ext cx="35352" cy="30193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0"/>
            <p:cNvSpPr/>
            <p:nvPr/>
          </p:nvSpPr>
          <p:spPr>
            <a:xfrm>
              <a:off x="4153687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0"/>
            <p:cNvSpPr/>
            <p:nvPr/>
          </p:nvSpPr>
          <p:spPr>
            <a:xfrm>
              <a:off x="4110464" y="323035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0"/>
            <p:cNvSpPr/>
            <p:nvPr/>
          </p:nvSpPr>
          <p:spPr>
            <a:xfrm>
              <a:off x="4110464" y="327345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0"/>
            <p:cNvSpPr/>
            <p:nvPr/>
          </p:nvSpPr>
          <p:spPr>
            <a:xfrm>
              <a:off x="3894621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0"/>
            <p:cNvSpPr/>
            <p:nvPr/>
          </p:nvSpPr>
          <p:spPr>
            <a:xfrm>
              <a:off x="3894621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0"/>
            <p:cNvSpPr/>
            <p:nvPr/>
          </p:nvSpPr>
          <p:spPr>
            <a:xfrm>
              <a:off x="3894621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0"/>
            <p:cNvSpPr/>
            <p:nvPr/>
          </p:nvSpPr>
          <p:spPr>
            <a:xfrm>
              <a:off x="3894621" y="314392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0"/>
            <p:cNvSpPr/>
            <p:nvPr/>
          </p:nvSpPr>
          <p:spPr>
            <a:xfrm>
              <a:off x="3894621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0"/>
            <p:cNvSpPr/>
            <p:nvPr/>
          </p:nvSpPr>
          <p:spPr>
            <a:xfrm>
              <a:off x="3894621" y="323035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0"/>
            <p:cNvSpPr/>
            <p:nvPr/>
          </p:nvSpPr>
          <p:spPr>
            <a:xfrm>
              <a:off x="3894621" y="327345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0"/>
            <p:cNvSpPr/>
            <p:nvPr/>
          </p:nvSpPr>
          <p:spPr>
            <a:xfrm>
              <a:off x="3894621" y="331667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0"/>
            <p:cNvSpPr/>
            <p:nvPr/>
          </p:nvSpPr>
          <p:spPr>
            <a:xfrm>
              <a:off x="3894621" y="3359883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0"/>
            <p:cNvSpPr/>
            <p:nvPr/>
          </p:nvSpPr>
          <p:spPr>
            <a:xfrm>
              <a:off x="3894621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0"/>
            <p:cNvSpPr/>
            <p:nvPr/>
          </p:nvSpPr>
          <p:spPr>
            <a:xfrm>
              <a:off x="3894621" y="3446314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0"/>
            <p:cNvSpPr/>
            <p:nvPr/>
          </p:nvSpPr>
          <p:spPr>
            <a:xfrm>
              <a:off x="3894621" y="3489423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0"/>
            <p:cNvSpPr/>
            <p:nvPr/>
          </p:nvSpPr>
          <p:spPr>
            <a:xfrm>
              <a:off x="3894621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0"/>
            <p:cNvSpPr/>
            <p:nvPr/>
          </p:nvSpPr>
          <p:spPr>
            <a:xfrm>
              <a:off x="3894621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0"/>
            <p:cNvSpPr/>
            <p:nvPr/>
          </p:nvSpPr>
          <p:spPr>
            <a:xfrm>
              <a:off x="3894621" y="3619176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0"/>
            <p:cNvSpPr/>
            <p:nvPr/>
          </p:nvSpPr>
          <p:spPr>
            <a:xfrm>
              <a:off x="3894621" y="370549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0"/>
            <p:cNvSpPr/>
            <p:nvPr/>
          </p:nvSpPr>
          <p:spPr>
            <a:xfrm>
              <a:off x="3937716" y="301438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0"/>
            <p:cNvSpPr/>
            <p:nvPr/>
          </p:nvSpPr>
          <p:spPr>
            <a:xfrm>
              <a:off x="3937716" y="3057608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0"/>
            <p:cNvSpPr/>
            <p:nvPr/>
          </p:nvSpPr>
          <p:spPr>
            <a:xfrm>
              <a:off x="3937716" y="310070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0"/>
            <p:cNvSpPr/>
            <p:nvPr/>
          </p:nvSpPr>
          <p:spPr>
            <a:xfrm>
              <a:off x="3937716" y="314392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0"/>
            <p:cNvSpPr/>
            <p:nvPr/>
          </p:nvSpPr>
          <p:spPr>
            <a:xfrm>
              <a:off x="3937716" y="318713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0"/>
            <p:cNvSpPr/>
            <p:nvPr/>
          </p:nvSpPr>
          <p:spPr>
            <a:xfrm>
              <a:off x="3937716" y="323035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0"/>
            <p:cNvSpPr/>
            <p:nvPr/>
          </p:nvSpPr>
          <p:spPr>
            <a:xfrm>
              <a:off x="3937716" y="327345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0"/>
            <p:cNvSpPr/>
            <p:nvPr/>
          </p:nvSpPr>
          <p:spPr>
            <a:xfrm>
              <a:off x="3937716" y="331667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0"/>
            <p:cNvSpPr/>
            <p:nvPr/>
          </p:nvSpPr>
          <p:spPr>
            <a:xfrm>
              <a:off x="3937716" y="3359883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0"/>
            <p:cNvSpPr/>
            <p:nvPr/>
          </p:nvSpPr>
          <p:spPr>
            <a:xfrm>
              <a:off x="3937716" y="340310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0"/>
            <p:cNvSpPr/>
            <p:nvPr/>
          </p:nvSpPr>
          <p:spPr>
            <a:xfrm>
              <a:off x="3937716" y="3446314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0"/>
            <p:cNvSpPr/>
            <p:nvPr/>
          </p:nvSpPr>
          <p:spPr>
            <a:xfrm>
              <a:off x="3937716" y="3489423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0"/>
            <p:cNvSpPr/>
            <p:nvPr/>
          </p:nvSpPr>
          <p:spPr>
            <a:xfrm>
              <a:off x="3937716" y="353263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0"/>
            <p:cNvSpPr/>
            <p:nvPr/>
          </p:nvSpPr>
          <p:spPr>
            <a:xfrm>
              <a:off x="3980938" y="301438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0"/>
            <p:cNvSpPr/>
            <p:nvPr/>
          </p:nvSpPr>
          <p:spPr>
            <a:xfrm>
              <a:off x="3980938" y="3057608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0"/>
            <p:cNvSpPr/>
            <p:nvPr/>
          </p:nvSpPr>
          <p:spPr>
            <a:xfrm>
              <a:off x="3980938" y="310070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0"/>
            <p:cNvSpPr/>
            <p:nvPr/>
          </p:nvSpPr>
          <p:spPr>
            <a:xfrm>
              <a:off x="3980938" y="314392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0"/>
            <p:cNvSpPr/>
            <p:nvPr/>
          </p:nvSpPr>
          <p:spPr>
            <a:xfrm>
              <a:off x="3980938" y="318713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0"/>
            <p:cNvSpPr/>
            <p:nvPr/>
          </p:nvSpPr>
          <p:spPr>
            <a:xfrm>
              <a:off x="3980938" y="323035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3980938" y="327345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3980938" y="331667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3980938" y="3359883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3980938" y="340310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3980938" y="3446314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3980938" y="3489423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0"/>
            <p:cNvSpPr/>
            <p:nvPr/>
          </p:nvSpPr>
          <p:spPr>
            <a:xfrm>
              <a:off x="4024161" y="314392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4024161" y="3187134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0"/>
            <p:cNvSpPr/>
            <p:nvPr/>
          </p:nvSpPr>
          <p:spPr>
            <a:xfrm>
              <a:off x="4024161" y="323035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4024161" y="327345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4067369" y="314392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4067369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4067369" y="323035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0"/>
            <p:cNvSpPr/>
            <p:nvPr/>
          </p:nvSpPr>
          <p:spPr>
            <a:xfrm>
              <a:off x="4067369" y="327345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0"/>
            <p:cNvSpPr/>
            <p:nvPr/>
          </p:nvSpPr>
          <p:spPr>
            <a:xfrm>
              <a:off x="4067298" y="3316675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0"/>
            <p:cNvSpPr/>
            <p:nvPr/>
          </p:nvSpPr>
          <p:spPr>
            <a:xfrm>
              <a:off x="4024161" y="3316675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0"/>
            <p:cNvSpPr/>
            <p:nvPr/>
          </p:nvSpPr>
          <p:spPr>
            <a:xfrm>
              <a:off x="4024161" y="3359883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0"/>
            <p:cNvSpPr/>
            <p:nvPr/>
          </p:nvSpPr>
          <p:spPr>
            <a:xfrm>
              <a:off x="4024161" y="340310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0"/>
            <p:cNvSpPr/>
            <p:nvPr/>
          </p:nvSpPr>
          <p:spPr>
            <a:xfrm>
              <a:off x="4024161" y="3446314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0"/>
            <p:cNvSpPr/>
            <p:nvPr/>
          </p:nvSpPr>
          <p:spPr>
            <a:xfrm>
              <a:off x="4024161" y="3489423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0"/>
            <p:cNvSpPr/>
            <p:nvPr/>
          </p:nvSpPr>
          <p:spPr>
            <a:xfrm>
              <a:off x="4024161" y="353263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0"/>
            <p:cNvSpPr/>
            <p:nvPr/>
          </p:nvSpPr>
          <p:spPr>
            <a:xfrm>
              <a:off x="3980938" y="353263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0"/>
            <p:cNvSpPr/>
            <p:nvPr/>
          </p:nvSpPr>
          <p:spPr>
            <a:xfrm>
              <a:off x="3980938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0"/>
            <p:cNvSpPr/>
            <p:nvPr/>
          </p:nvSpPr>
          <p:spPr>
            <a:xfrm>
              <a:off x="3937716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0"/>
            <p:cNvSpPr/>
            <p:nvPr/>
          </p:nvSpPr>
          <p:spPr>
            <a:xfrm>
              <a:off x="3937716" y="3619176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0"/>
            <p:cNvSpPr/>
            <p:nvPr/>
          </p:nvSpPr>
          <p:spPr>
            <a:xfrm>
              <a:off x="3937716" y="370549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0"/>
            <p:cNvSpPr/>
            <p:nvPr/>
          </p:nvSpPr>
          <p:spPr>
            <a:xfrm>
              <a:off x="3937716" y="366228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0"/>
            <p:cNvSpPr/>
            <p:nvPr/>
          </p:nvSpPr>
          <p:spPr>
            <a:xfrm>
              <a:off x="3894621" y="366228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0"/>
            <p:cNvSpPr/>
            <p:nvPr/>
          </p:nvSpPr>
          <p:spPr>
            <a:xfrm>
              <a:off x="3678536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0"/>
            <p:cNvSpPr/>
            <p:nvPr/>
          </p:nvSpPr>
          <p:spPr>
            <a:xfrm>
              <a:off x="3678536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0"/>
            <p:cNvSpPr/>
            <p:nvPr/>
          </p:nvSpPr>
          <p:spPr>
            <a:xfrm>
              <a:off x="3678536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0"/>
            <p:cNvSpPr/>
            <p:nvPr/>
          </p:nvSpPr>
          <p:spPr>
            <a:xfrm>
              <a:off x="3678536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0"/>
            <p:cNvSpPr/>
            <p:nvPr/>
          </p:nvSpPr>
          <p:spPr>
            <a:xfrm>
              <a:off x="3678536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0"/>
            <p:cNvSpPr/>
            <p:nvPr/>
          </p:nvSpPr>
          <p:spPr>
            <a:xfrm>
              <a:off x="3678536" y="314392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0"/>
            <p:cNvSpPr/>
            <p:nvPr/>
          </p:nvSpPr>
          <p:spPr>
            <a:xfrm>
              <a:off x="3678536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0"/>
            <p:cNvSpPr/>
            <p:nvPr/>
          </p:nvSpPr>
          <p:spPr>
            <a:xfrm>
              <a:off x="3505787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0"/>
            <p:cNvSpPr/>
            <p:nvPr/>
          </p:nvSpPr>
          <p:spPr>
            <a:xfrm>
              <a:off x="3505787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0"/>
            <p:cNvSpPr/>
            <p:nvPr/>
          </p:nvSpPr>
          <p:spPr>
            <a:xfrm>
              <a:off x="3505787" y="314392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0"/>
            <p:cNvSpPr/>
            <p:nvPr/>
          </p:nvSpPr>
          <p:spPr>
            <a:xfrm>
              <a:off x="3549010" y="301438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0"/>
            <p:cNvSpPr/>
            <p:nvPr/>
          </p:nvSpPr>
          <p:spPr>
            <a:xfrm>
              <a:off x="3549010" y="3057608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0"/>
            <p:cNvSpPr/>
            <p:nvPr/>
          </p:nvSpPr>
          <p:spPr>
            <a:xfrm>
              <a:off x="3549010" y="310070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0"/>
            <p:cNvSpPr/>
            <p:nvPr/>
          </p:nvSpPr>
          <p:spPr>
            <a:xfrm>
              <a:off x="3549010" y="314392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0"/>
            <p:cNvSpPr/>
            <p:nvPr/>
          </p:nvSpPr>
          <p:spPr>
            <a:xfrm>
              <a:off x="3549010" y="3187134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0"/>
            <p:cNvSpPr/>
            <p:nvPr/>
          </p:nvSpPr>
          <p:spPr>
            <a:xfrm>
              <a:off x="3592105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0"/>
            <p:cNvSpPr/>
            <p:nvPr/>
          </p:nvSpPr>
          <p:spPr>
            <a:xfrm>
              <a:off x="3592105" y="297117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0"/>
            <p:cNvSpPr/>
            <p:nvPr/>
          </p:nvSpPr>
          <p:spPr>
            <a:xfrm>
              <a:off x="3592105" y="301438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0"/>
            <p:cNvSpPr/>
            <p:nvPr/>
          </p:nvSpPr>
          <p:spPr>
            <a:xfrm>
              <a:off x="3592105" y="3057608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0"/>
            <p:cNvSpPr/>
            <p:nvPr/>
          </p:nvSpPr>
          <p:spPr>
            <a:xfrm>
              <a:off x="3592105" y="310070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0"/>
            <p:cNvSpPr/>
            <p:nvPr/>
          </p:nvSpPr>
          <p:spPr>
            <a:xfrm>
              <a:off x="3592105" y="314392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0"/>
            <p:cNvSpPr/>
            <p:nvPr/>
          </p:nvSpPr>
          <p:spPr>
            <a:xfrm>
              <a:off x="3592105" y="318713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0"/>
            <p:cNvSpPr/>
            <p:nvPr/>
          </p:nvSpPr>
          <p:spPr>
            <a:xfrm>
              <a:off x="3635328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0"/>
            <p:cNvSpPr/>
            <p:nvPr/>
          </p:nvSpPr>
          <p:spPr>
            <a:xfrm>
              <a:off x="3635328" y="297117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0"/>
            <p:cNvSpPr/>
            <p:nvPr/>
          </p:nvSpPr>
          <p:spPr>
            <a:xfrm>
              <a:off x="3635328" y="301438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0"/>
            <p:cNvSpPr/>
            <p:nvPr/>
          </p:nvSpPr>
          <p:spPr>
            <a:xfrm>
              <a:off x="3635328" y="3057608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0"/>
            <p:cNvSpPr/>
            <p:nvPr/>
          </p:nvSpPr>
          <p:spPr>
            <a:xfrm>
              <a:off x="3635328" y="310070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0"/>
            <p:cNvSpPr/>
            <p:nvPr/>
          </p:nvSpPr>
          <p:spPr>
            <a:xfrm>
              <a:off x="3635328" y="314392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0"/>
            <p:cNvSpPr/>
            <p:nvPr/>
          </p:nvSpPr>
          <p:spPr>
            <a:xfrm>
              <a:off x="3635328" y="318713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0"/>
            <p:cNvSpPr/>
            <p:nvPr/>
          </p:nvSpPr>
          <p:spPr>
            <a:xfrm>
              <a:off x="3635328" y="323035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0"/>
            <p:cNvSpPr/>
            <p:nvPr/>
          </p:nvSpPr>
          <p:spPr>
            <a:xfrm>
              <a:off x="3678536" y="323035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0"/>
            <p:cNvSpPr/>
            <p:nvPr/>
          </p:nvSpPr>
          <p:spPr>
            <a:xfrm>
              <a:off x="3721759" y="292795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0"/>
            <p:cNvSpPr/>
            <p:nvPr/>
          </p:nvSpPr>
          <p:spPr>
            <a:xfrm>
              <a:off x="3721759" y="297117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0"/>
            <p:cNvSpPr/>
            <p:nvPr/>
          </p:nvSpPr>
          <p:spPr>
            <a:xfrm>
              <a:off x="3721759" y="301438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0"/>
            <p:cNvSpPr/>
            <p:nvPr/>
          </p:nvSpPr>
          <p:spPr>
            <a:xfrm>
              <a:off x="3721759" y="310070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0"/>
            <p:cNvSpPr/>
            <p:nvPr/>
          </p:nvSpPr>
          <p:spPr>
            <a:xfrm>
              <a:off x="3721759" y="314392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0"/>
            <p:cNvSpPr/>
            <p:nvPr/>
          </p:nvSpPr>
          <p:spPr>
            <a:xfrm>
              <a:off x="3721759" y="3187134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0"/>
            <p:cNvSpPr/>
            <p:nvPr/>
          </p:nvSpPr>
          <p:spPr>
            <a:xfrm>
              <a:off x="3721759" y="323035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0"/>
            <p:cNvSpPr/>
            <p:nvPr/>
          </p:nvSpPr>
          <p:spPr>
            <a:xfrm>
              <a:off x="3764967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0"/>
            <p:cNvSpPr/>
            <p:nvPr/>
          </p:nvSpPr>
          <p:spPr>
            <a:xfrm>
              <a:off x="3764967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0"/>
            <p:cNvSpPr/>
            <p:nvPr/>
          </p:nvSpPr>
          <p:spPr>
            <a:xfrm>
              <a:off x="3764967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0"/>
            <p:cNvSpPr/>
            <p:nvPr/>
          </p:nvSpPr>
          <p:spPr>
            <a:xfrm>
              <a:off x="3764967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0"/>
            <p:cNvSpPr/>
            <p:nvPr/>
          </p:nvSpPr>
          <p:spPr>
            <a:xfrm>
              <a:off x="3764967" y="314392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0"/>
            <p:cNvSpPr/>
            <p:nvPr/>
          </p:nvSpPr>
          <p:spPr>
            <a:xfrm>
              <a:off x="3764967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0"/>
            <p:cNvSpPr/>
            <p:nvPr/>
          </p:nvSpPr>
          <p:spPr>
            <a:xfrm>
              <a:off x="3764967" y="323035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0"/>
            <p:cNvSpPr/>
            <p:nvPr/>
          </p:nvSpPr>
          <p:spPr>
            <a:xfrm>
              <a:off x="3764967" y="327345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0"/>
            <p:cNvSpPr/>
            <p:nvPr/>
          </p:nvSpPr>
          <p:spPr>
            <a:xfrm>
              <a:off x="3808190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0"/>
            <p:cNvSpPr/>
            <p:nvPr/>
          </p:nvSpPr>
          <p:spPr>
            <a:xfrm>
              <a:off x="3808190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0"/>
            <p:cNvSpPr/>
            <p:nvPr/>
          </p:nvSpPr>
          <p:spPr>
            <a:xfrm>
              <a:off x="3808190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0"/>
            <p:cNvSpPr/>
            <p:nvPr/>
          </p:nvSpPr>
          <p:spPr>
            <a:xfrm>
              <a:off x="3808190" y="314392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0"/>
            <p:cNvSpPr/>
            <p:nvPr/>
          </p:nvSpPr>
          <p:spPr>
            <a:xfrm>
              <a:off x="3808190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0"/>
            <p:cNvSpPr/>
            <p:nvPr/>
          </p:nvSpPr>
          <p:spPr>
            <a:xfrm>
              <a:off x="3808190" y="323035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0"/>
            <p:cNvSpPr/>
            <p:nvPr/>
          </p:nvSpPr>
          <p:spPr>
            <a:xfrm>
              <a:off x="3808190" y="327345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0"/>
            <p:cNvSpPr/>
            <p:nvPr/>
          </p:nvSpPr>
          <p:spPr>
            <a:xfrm>
              <a:off x="3808190" y="331667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0"/>
            <p:cNvSpPr/>
            <p:nvPr/>
          </p:nvSpPr>
          <p:spPr>
            <a:xfrm>
              <a:off x="3808190" y="3359883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0"/>
            <p:cNvSpPr/>
            <p:nvPr/>
          </p:nvSpPr>
          <p:spPr>
            <a:xfrm>
              <a:off x="3808190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0"/>
            <p:cNvSpPr/>
            <p:nvPr/>
          </p:nvSpPr>
          <p:spPr>
            <a:xfrm>
              <a:off x="3851398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0"/>
            <p:cNvSpPr/>
            <p:nvPr/>
          </p:nvSpPr>
          <p:spPr>
            <a:xfrm>
              <a:off x="3851398" y="366228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0"/>
            <p:cNvSpPr/>
            <p:nvPr/>
          </p:nvSpPr>
          <p:spPr>
            <a:xfrm>
              <a:off x="3851398" y="3619176"/>
              <a:ext cx="35253" cy="30193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0"/>
            <p:cNvSpPr/>
            <p:nvPr/>
          </p:nvSpPr>
          <p:spPr>
            <a:xfrm>
              <a:off x="3851398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0"/>
            <p:cNvSpPr/>
            <p:nvPr/>
          </p:nvSpPr>
          <p:spPr>
            <a:xfrm>
              <a:off x="3851398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0"/>
            <p:cNvSpPr/>
            <p:nvPr/>
          </p:nvSpPr>
          <p:spPr>
            <a:xfrm>
              <a:off x="3851398" y="3489423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0"/>
            <p:cNvSpPr/>
            <p:nvPr/>
          </p:nvSpPr>
          <p:spPr>
            <a:xfrm>
              <a:off x="3851398" y="3446314"/>
              <a:ext cx="35253" cy="30193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0"/>
            <p:cNvSpPr/>
            <p:nvPr/>
          </p:nvSpPr>
          <p:spPr>
            <a:xfrm>
              <a:off x="3851398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0"/>
            <p:cNvSpPr/>
            <p:nvPr/>
          </p:nvSpPr>
          <p:spPr>
            <a:xfrm>
              <a:off x="3851398" y="3359883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0"/>
            <p:cNvSpPr/>
            <p:nvPr/>
          </p:nvSpPr>
          <p:spPr>
            <a:xfrm>
              <a:off x="3851327" y="3316675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0"/>
            <p:cNvSpPr/>
            <p:nvPr/>
          </p:nvSpPr>
          <p:spPr>
            <a:xfrm>
              <a:off x="3851398" y="327345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0"/>
            <p:cNvSpPr/>
            <p:nvPr/>
          </p:nvSpPr>
          <p:spPr>
            <a:xfrm>
              <a:off x="3851398" y="323035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0"/>
            <p:cNvSpPr/>
            <p:nvPr/>
          </p:nvSpPr>
          <p:spPr>
            <a:xfrm>
              <a:off x="3851398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0"/>
            <p:cNvSpPr/>
            <p:nvPr/>
          </p:nvSpPr>
          <p:spPr>
            <a:xfrm>
              <a:off x="3851398" y="314392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0"/>
            <p:cNvSpPr/>
            <p:nvPr/>
          </p:nvSpPr>
          <p:spPr>
            <a:xfrm>
              <a:off x="3851398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0"/>
            <p:cNvSpPr/>
            <p:nvPr/>
          </p:nvSpPr>
          <p:spPr>
            <a:xfrm>
              <a:off x="3851398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0"/>
            <p:cNvSpPr/>
            <p:nvPr/>
          </p:nvSpPr>
          <p:spPr>
            <a:xfrm>
              <a:off x="3808190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0"/>
            <p:cNvSpPr/>
            <p:nvPr/>
          </p:nvSpPr>
          <p:spPr>
            <a:xfrm>
              <a:off x="3764967" y="3057608"/>
              <a:ext cx="35282" cy="30179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0"/>
            <p:cNvSpPr/>
            <p:nvPr/>
          </p:nvSpPr>
          <p:spPr>
            <a:xfrm>
              <a:off x="3721759" y="3057608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0"/>
            <p:cNvSpPr/>
            <p:nvPr/>
          </p:nvSpPr>
          <p:spPr>
            <a:xfrm>
              <a:off x="4196909" y="327345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0"/>
            <p:cNvSpPr/>
            <p:nvPr/>
          </p:nvSpPr>
          <p:spPr>
            <a:xfrm>
              <a:off x="4196909" y="323035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0"/>
            <p:cNvSpPr/>
            <p:nvPr/>
          </p:nvSpPr>
          <p:spPr>
            <a:xfrm>
              <a:off x="4196909" y="3187134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0"/>
            <p:cNvSpPr/>
            <p:nvPr/>
          </p:nvSpPr>
          <p:spPr>
            <a:xfrm>
              <a:off x="4153687" y="331667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0"/>
            <p:cNvSpPr/>
            <p:nvPr/>
          </p:nvSpPr>
          <p:spPr>
            <a:xfrm>
              <a:off x="4153687" y="327345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0"/>
            <p:cNvSpPr/>
            <p:nvPr/>
          </p:nvSpPr>
          <p:spPr>
            <a:xfrm>
              <a:off x="4153687" y="323035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0"/>
            <p:cNvSpPr/>
            <p:nvPr/>
          </p:nvSpPr>
          <p:spPr>
            <a:xfrm>
              <a:off x="4153687" y="318713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0"/>
            <p:cNvSpPr/>
            <p:nvPr/>
          </p:nvSpPr>
          <p:spPr>
            <a:xfrm>
              <a:off x="4153687" y="314392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0"/>
            <p:cNvSpPr/>
            <p:nvPr/>
          </p:nvSpPr>
          <p:spPr>
            <a:xfrm>
              <a:off x="4110464" y="3359883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0"/>
            <p:cNvSpPr/>
            <p:nvPr/>
          </p:nvSpPr>
          <p:spPr>
            <a:xfrm>
              <a:off x="4110464" y="331667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0"/>
            <p:cNvSpPr/>
            <p:nvPr/>
          </p:nvSpPr>
          <p:spPr>
            <a:xfrm>
              <a:off x="4110464" y="318713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0"/>
            <p:cNvSpPr/>
            <p:nvPr/>
          </p:nvSpPr>
          <p:spPr>
            <a:xfrm>
              <a:off x="4110464" y="314392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0"/>
            <p:cNvSpPr/>
            <p:nvPr/>
          </p:nvSpPr>
          <p:spPr>
            <a:xfrm>
              <a:off x="4110464" y="310070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0"/>
            <p:cNvSpPr/>
            <p:nvPr/>
          </p:nvSpPr>
          <p:spPr>
            <a:xfrm>
              <a:off x="4067369" y="357585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0"/>
            <p:cNvSpPr/>
            <p:nvPr/>
          </p:nvSpPr>
          <p:spPr>
            <a:xfrm>
              <a:off x="4067369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0"/>
            <p:cNvSpPr/>
            <p:nvPr/>
          </p:nvSpPr>
          <p:spPr>
            <a:xfrm>
              <a:off x="4067369" y="3489423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0"/>
            <p:cNvSpPr/>
            <p:nvPr/>
          </p:nvSpPr>
          <p:spPr>
            <a:xfrm>
              <a:off x="4067369" y="3446314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0"/>
            <p:cNvSpPr/>
            <p:nvPr/>
          </p:nvSpPr>
          <p:spPr>
            <a:xfrm>
              <a:off x="4067369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0"/>
            <p:cNvSpPr/>
            <p:nvPr/>
          </p:nvSpPr>
          <p:spPr>
            <a:xfrm>
              <a:off x="4067369" y="3359883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0"/>
            <p:cNvSpPr/>
            <p:nvPr/>
          </p:nvSpPr>
          <p:spPr>
            <a:xfrm>
              <a:off x="4067369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0"/>
            <p:cNvSpPr/>
            <p:nvPr/>
          </p:nvSpPr>
          <p:spPr>
            <a:xfrm>
              <a:off x="4067369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0"/>
            <p:cNvSpPr/>
            <p:nvPr/>
          </p:nvSpPr>
          <p:spPr>
            <a:xfrm>
              <a:off x="4024161" y="3619176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0"/>
            <p:cNvSpPr/>
            <p:nvPr/>
          </p:nvSpPr>
          <p:spPr>
            <a:xfrm>
              <a:off x="4024161" y="3575854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0"/>
            <p:cNvSpPr/>
            <p:nvPr/>
          </p:nvSpPr>
          <p:spPr>
            <a:xfrm>
              <a:off x="4024161" y="3057608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0"/>
            <p:cNvSpPr/>
            <p:nvPr/>
          </p:nvSpPr>
          <p:spPr>
            <a:xfrm>
              <a:off x="4024161" y="301438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0"/>
            <p:cNvSpPr/>
            <p:nvPr/>
          </p:nvSpPr>
          <p:spPr>
            <a:xfrm>
              <a:off x="3980938" y="374871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0"/>
            <p:cNvSpPr/>
            <p:nvPr/>
          </p:nvSpPr>
          <p:spPr>
            <a:xfrm>
              <a:off x="3980938" y="370549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0"/>
            <p:cNvSpPr/>
            <p:nvPr/>
          </p:nvSpPr>
          <p:spPr>
            <a:xfrm>
              <a:off x="3980938" y="366228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0"/>
            <p:cNvSpPr/>
            <p:nvPr/>
          </p:nvSpPr>
          <p:spPr>
            <a:xfrm>
              <a:off x="3980938" y="3619176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0"/>
            <p:cNvSpPr/>
            <p:nvPr/>
          </p:nvSpPr>
          <p:spPr>
            <a:xfrm>
              <a:off x="3980938" y="297117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0"/>
            <p:cNvSpPr/>
            <p:nvPr/>
          </p:nvSpPr>
          <p:spPr>
            <a:xfrm>
              <a:off x="3937716" y="374871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0"/>
            <p:cNvSpPr/>
            <p:nvPr/>
          </p:nvSpPr>
          <p:spPr>
            <a:xfrm>
              <a:off x="3937716" y="297117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0"/>
            <p:cNvSpPr/>
            <p:nvPr/>
          </p:nvSpPr>
          <p:spPr>
            <a:xfrm>
              <a:off x="3937716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0"/>
            <p:cNvSpPr/>
            <p:nvPr/>
          </p:nvSpPr>
          <p:spPr>
            <a:xfrm>
              <a:off x="3894621" y="374871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0"/>
            <p:cNvSpPr/>
            <p:nvPr/>
          </p:nvSpPr>
          <p:spPr>
            <a:xfrm>
              <a:off x="3894621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0"/>
            <p:cNvSpPr/>
            <p:nvPr/>
          </p:nvSpPr>
          <p:spPr>
            <a:xfrm>
              <a:off x="3894621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0"/>
            <p:cNvSpPr/>
            <p:nvPr/>
          </p:nvSpPr>
          <p:spPr>
            <a:xfrm>
              <a:off x="3851398" y="374871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0"/>
            <p:cNvSpPr/>
            <p:nvPr/>
          </p:nvSpPr>
          <p:spPr>
            <a:xfrm>
              <a:off x="3851398" y="370549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0"/>
            <p:cNvSpPr/>
            <p:nvPr/>
          </p:nvSpPr>
          <p:spPr>
            <a:xfrm>
              <a:off x="3851398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0"/>
            <p:cNvSpPr/>
            <p:nvPr/>
          </p:nvSpPr>
          <p:spPr>
            <a:xfrm>
              <a:off x="3851398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0"/>
            <p:cNvSpPr/>
            <p:nvPr/>
          </p:nvSpPr>
          <p:spPr>
            <a:xfrm>
              <a:off x="3808190" y="370549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0"/>
            <p:cNvSpPr/>
            <p:nvPr/>
          </p:nvSpPr>
          <p:spPr>
            <a:xfrm>
              <a:off x="3808190" y="366228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0"/>
            <p:cNvSpPr/>
            <p:nvPr/>
          </p:nvSpPr>
          <p:spPr>
            <a:xfrm>
              <a:off x="3808190" y="3619176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0"/>
            <p:cNvSpPr/>
            <p:nvPr/>
          </p:nvSpPr>
          <p:spPr>
            <a:xfrm>
              <a:off x="3808190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0"/>
            <p:cNvSpPr/>
            <p:nvPr/>
          </p:nvSpPr>
          <p:spPr>
            <a:xfrm>
              <a:off x="3808190" y="3489423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0"/>
            <p:cNvSpPr/>
            <p:nvPr/>
          </p:nvSpPr>
          <p:spPr>
            <a:xfrm>
              <a:off x="3808190" y="3446314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0"/>
            <p:cNvSpPr/>
            <p:nvPr/>
          </p:nvSpPr>
          <p:spPr>
            <a:xfrm>
              <a:off x="3808190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0"/>
            <p:cNvSpPr/>
            <p:nvPr/>
          </p:nvSpPr>
          <p:spPr>
            <a:xfrm>
              <a:off x="3808190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0"/>
            <p:cNvSpPr/>
            <p:nvPr/>
          </p:nvSpPr>
          <p:spPr>
            <a:xfrm>
              <a:off x="3764967" y="3575854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0"/>
            <p:cNvSpPr/>
            <p:nvPr/>
          </p:nvSpPr>
          <p:spPr>
            <a:xfrm>
              <a:off x="3764967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0"/>
            <p:cNvSpPr/>
            <p:nvPr/>
          </p:nvSpPr>
          <p:spPr>
            <a:xfrm>
              <a:off x="3764967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0"/>
            <p:cNvSpPr/>
            <p:nvPr/>
          </p:nvSpPr>
          <p:spPr>
            <a:xfrm>
              <a:off x="3764967" y="3359883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0"/>
            <p:cNvSpPr/>
            <p:nvPr/>
          </p:nvSpPr>
          <p:spPr>
            <a:xfrm>
              <a:off x="3764896" y="3316675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0"/>
            <p:cNvSpPr/>
            <p:nvPr/>
          </p:nvSpPr>
          <p:spPr>
            <a:xfrm>
              <a:off x="3764967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0"/>
            <p:cNvSpPr/>
            <p:nvPr/>
          </p:nvSpPr>
          <p:spPr>
            <a:xfrm>
              <a:off x="3721674" y="3316675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0"/>
            <p:cNvSpPr/>
            <p:nvPr/>
          </p:nvSpPr>
          <p:spPr>
            <a:xfrm>
              <a:off x="3721759" y="327345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0"/>
            <p:cNvSpPr/>
            <p:nvPr/>
          </p:nvSpPr>
          <p:spPr>
            <a:xfrm>
              <a:off x="3721759" y="288474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0"/>
            <p:cNvSpPr/>
            <p:nvPr/>
          </p:nvSpPr>
          <p:spPr>
            <a:xfrm>
              <a:off x="3678536" y="327345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0"/>
            <p:cNvSpPr/>
            <p:nvPr/>
          </p:nvSpPr>
          <p:spPr>
            <a:xfrm>
              <a:off x="3678536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0"/>
            <p:cNvSpPr/>
            <p:nvPr/>
          </p:nvSpPr>
          <p:spPr>
            <a:xfrm>
              <a:off x="3678536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0"/>
            <p:cNvSpPr/>
            <p:nvPr/>
          </p:nvSpPr>
          <p:spPr>
            <a:xfrm>
              <a:off x="3635328" y="327345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0"/>
            <p:cNvSpPr/>
            <p:nvPr/>
          </p:nvSpPr>
          <p:spPr>
            <a:xfrm>
              <a:off x="3635328" y="288474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0"/>
            <p:cNvSpPr/>
            <p:nvPr/>
          </p:nvSpPr>
          <p:spPr>
            <a:xfrm>
              <a:off x="3635328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0"/>
            <p:cNvSpPr/>
            <p:nvPr/>
          </p:nvSpPr>
          <p:spPr>
            <a:xfrm>
              <a:off x="3592105" y="327345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0"/>
            <p:cNvSpPr/>
            <p:nvPr/>
          </p:nvSpPr>
          <p:spPr>
            <a:xfrm>
              <a:off x="3592105" y="323035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0"/>
            <p:cNvSpPr/>
            <p:nvPr/>
          </p:nvSpPr>
          <p:spPr>
            <a:xfrm>
              <a:off x="3592105" y="288474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0"/>
            <p:cNvSpPr/>
            <p:nvPr/>
          </p:nvSpPr>
          <p:spPr>
            <a:xfrm>
              <a:off x="3592105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0"/>
            <p:cNvSpPr/>
            <p:nvPr/>
          </p:nvSpPr>
          <p:spPr>
            <a:xfrm>
              <a:off x="3549010" y="323035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3549010" y="297117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3549010" y="292795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3549010" y="288474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3505787" y="323035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3505787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3505787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3505787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3462579" y="3187134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3462579" y="314392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3462579" y="310070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3462579" y="3057608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3462579" y="301438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4024161" y="310070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3419356" y="2064099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0"/>
            <p:cNvSpPr/>
            <p:nvPr/>
          </p:nvSpPr>
          <p:spPr>
            <a:xfrm>
              <a:off x="3376261" y="206409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0"/>
            <p:cNvSpPr/>
            <p:nvPr/>
          </p:nvSpPr>
          <p:spPr>
            <a:xfrm>
              <a:off x="4110464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4110464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4110464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4110464" y="249602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4110464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0"/>
            <p:cNvSpPr/>
            <p:nvPr/>
          </p:nvSpPr>
          <p:spPr>
            <a:xfrm>
              <a:off x="4110464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0"/>
            <p:cNvSpPr/>
            <p:nvPr/>
          </p:nvSpPr>
          <p:spPr>
            <a:xfrm>
              <a:off x="4110464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3894621" y="249602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3894621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3721759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3764967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3764967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3808190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0"/>
            <p:cNvSpPr/>
            <p:nvPr/>
          </p:nvSpPr>
          <p:spPr>
            <a:xfrm>
              <a:off x="3851398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0"/>
            <p:cNvSpPr/>
            <p:nvPr/>
          </p:nvSpPr>
          <p:spPr>
            <a:xfrm>
              <a:off x="3851398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3894621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3894621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0"/>
            <p:cNvSpPr/>
            <p:nvPr/>
          </p:nvSpPr>
          <p:spPr>
            <a:xfrm>
              <a:off x="3937716" y="249602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0"/>
            <p:cNvSpPr/>
            <p:nvPr/>
          </p:nvSpPr>
          <p:spPr>
            <a:xfrm>
              <a:off x="3937716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0"/>
            <p:cNvSpPr/>
            <p:nvPr/>
          </p:nvSpPr>
          <p:spPr>
            <a:xfrm>
              <a:off x="3937716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0"/>
            <p:cNvSpPr/>
            <p:nvPr/>
          </p:nvSpPr>
          <p:spPr>
            <a:xfrm>
              <a:off x="3937716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0"/>
            <p:cNvSpPr/>
            <p:nvPr/>
          </p:nvSpPr>
          <p:spPr>
            <a:xfrm>
              <a:off x="3980938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0"/>
            <p:cNvSpPr/>
            <p:nvPr/>
          </p:nvSpPr>
          <p:spPr>
            <a:xfrm>
              <a:off x="3980938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0"/>
            <p:cNvSpPr/>
            <p:nvPr/>
          </p:nvSpPr>
          <p:spPr>
            <a:xfrm>
              <a:off x="3980938" y="249602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0"/>
            <p:cNvSpPr/>
            <p:nvPr/>
          </p:nvSpPr>
          <p:spPr>
            <a:xfrm>
              <a:off x="3980938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0"/>
            <p:cNvSpPr/>
            <p:nvPr/>
          </p:nvSpPr>
          <p:spPr>
            <a:xfrm>
              <a:off x="3980938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0"/>
            <p:cNvSpPr/>
            <p:nvPr/>
          </p:nvSpPr>
          <p:spPr>
            <a:xfrm>
              <a:off x="3980938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0"/>
            <p:cNvSpPr/>
            <p:nvPr/>
          </p:nvSpPr>
          <p:spPr>
            <a:xfrm>
              <a:off x="4024161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0"/>
            <p:cNvSpPr/>
            <p:nvPr/>
          </p:nvSpPr>
          <p:spPr>
            <a:xfrm>
              <a:off x="4024161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0"/>
            <p:cNvSpPr/>
            <p:nvPr/>
          </p:nvSpPr>
          <p:spPr>
            <a:xfrm>
              <a:off x="4024161" y="249602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0"/>
            <p:cNvSpPr/>
            <p:nvPr/>
          </p:nvSpPr>
          <p:spPr>
            <a:xfrm>
              <a:off x="4024161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0"/>
            <p:cNvSpPr/>
            <p:nvPr/>
          </p:nvSpPr>
          <p:spPr>
            <a:xfrm>
              <a:off x="4024161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0"/>
            <p:cNvSpPr/>
            <p:nvPr/>
          </p:nvSpPr>
          <p:spPr>
            <a:xfrm>
              <a:off x="4024161" y="2625567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0"/>
            <p:cNvSpPr/>
            <p:nvPr/>
          </p:nvSpPr>
          <p:spPr>
            <a:xfrm>
              <a:off x="4024161" y="2668775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0"/>
            <p:cNvSpPr/>
            <p:nvPr/>
          </p:nvSpPr>
          <p:spPr>
            <a:xfrm>
              <a:off x="4067369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0"/>
            <p:cNvSpPr/>
            <p:nvPr/>
          </p:nvSpPr>
          <p:spPr>
            <a:xfrm>
              <a:off x="4067369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0"/>
            <p:cNvSpPr/>
            <p:nvPr/>
          </p:nvSpPr>
          <p:spPr>
            <a:xfrm>
              <a:off x="4067369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0"/>
            <p:cNvSpPr/>
            <p:nvPr/>
          </p:nvSpPr>
          <p:spPr>
            <a:xfrm>
              <a:off x="4067369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0"/>
            <p:cNvSpPr/>
            <p:nvPr/>
          </p:nvSpPr>
          <p:spPr>
            <a:xfrm>
              <a:off x="4067369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0"/>
            <p:cNvSpPr/>
            <p:nvPr/>
          </p:nvSpPr>
          <p:spPr>
            <a:xfrm>
              <a:off x="4067369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0"/>
            <p:cNvSpPr/>
            <p:nvPr/>
          </p:nvSpPr>
          <p:spPr>
            <a:xfrm>
              <a:off x="4067369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0"/>
            <p:cNvSpPr/>
            <p:nvPr/>
          </p:nvSpPr>
          <p:spPr>
            <a:xfrm>
              <a:off x="4067369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0"/>
            <p:cNvSpPr/>
            <p:nvPr/>
          </p:nvSpPr>
          <p:spPr>
            <a:xfrm>
              <a:off x="4110464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0"/>
            <p:cNvSpPr/>
            <p:nvPr/>
          </p:nvSpPr>
          <p:spPr>
            <a:xfrm>
              <a:off x="4153687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0"/>
            <p:cNvSpPr/>
            <p:nvPr/>
          </p:nvSpPr>
          <p:spPr>
            <a:xfrm>
              <a:off x="4153687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0"/>
            <p:cNvSpPr/>
            <p:nvPr/>
          </p:nvSpPr>
          <p:spPr>
            <a:xfrm>
              <a:off x="4153687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0"/>
            <p:cNvSpPr/>
            <p:nvPr/>
          </p:nvSpPr>
          <p:spPr>
            <a:xfrm>
              <a:off x="4153687" y="249602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0"/>
            <p:cNvSpPr/>
            <p:nvPr/>
          </p:nvSpPr>
          <p:spPr>
            <a:xfrm>
              <a:off x="4153687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0"/>
            <p:cNvSpPr/>
            <p:nvPr/>
          </p:nvSpPr>
          <p:spPr>
            <a:xfrm>
              <a:off x="4153687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0"/>
            <p:cNvSpPr/>
            <p:nvPr/>
          </p:nvSpPr>
          <p:spPr>
            <a:xfrm>
              <a:off x="4153687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0"/>
            <p:cNvSpPr/>
            <p:nvPr/>
          </p:nvSpPr>
          <p:spPr>
            <a:xfrm>
              <a:off x="4153687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0"/>
            <p:cNvSpPr/>
            <p:nvPr/>
          </p:nvSpPr>
          <p:spPr>
            <a:xfrm>
              <a:off x="4153687" y="2323278"/>
              <a:ext cx="35352" cy="30193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0"/>
            <p:cNvSpPr/>
            <p:nvPr/>
          </p:nvSpPr>
          <p:spPr>
            <a:xfrm>
              <a:off x="4110464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0"/>
            <p:cNvSpPr/>
            <p:nvPr/>
          </p:nvSpPr>
          <p:spPr>
            <a:xfrm>
              <a:off x="4067369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0"/>
            <p:cNvSpPr/>
            <p:nvPr/>
          </p:nvSpPr>
          <p:spPr>
            <a:xfrm>
              <a:off x="4067369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0"/>
            <p:cNvSpPr/>
            <p:nvPr/>
          </p:nvSpPr>
          <p:spPr>
            <a:xfrm>
              <a:off x="4024161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0"/>
            <p:cNvSpPr/>
            <p:nvPr/>
          </p:nvSpPr>
          <p:spPr>
            <a:xfrm>
              <a:off x="4024161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0"/>
            <p:cNvSpPr/>
            <p:nvPr/>
          </p:nvSpPr>
          <p:spPr>
            <a:xfrm>
              <a:off x="4024161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0"/>
            <p:cNvSpPr/>
            <p:nvPr/>
          </p:nvSpPr>
          <p:spPr>
            <a:xfrm>
              <a:off x="4024161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0"/>
            <p:cNvSpPr/>
            <p:nvPr/>
          </p:nvSpPr>
          <p:spPr>
            <a:xfrm>
              <a:off x="3980938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0"/>
            <p:cNvSpPr/>
            <p:nvPr/>
          </p:nvSpPr>
          <p:spPr>
            <a:xfrm>
              <a:off x="3980938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0"/>
            <p:cNvSpPr/>
            <p:nvPr/>
          </p:nvSpPr>
          <p:spPr>
            <a:xfrm>
              <a:off x="3980938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0"/>
            <p:cNvSpPr/>
            <p:nvPr/>
          </p:nvSpPr>
          <p:spPr>
            <a:xfrm>
              <a:off x="3980938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0"/>
            <p:cNvSpPr/>
            <p:nvPr/>
          </p:nvSpPr>
          <p:spPr>
            <a:xfrm>
              <a:off x="3980938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0"/>
            <p:cNvSpPr/>
            <p:nvPr/>
          </p:nvSpPr>
          <p:spPr>
            <a:xfrm>
              <a:off x="3980938" y="219362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0"/>
            <p:cNvSpPr/>
            <p:nvPr/>
          </p:nvSpPr>
          <p:spPr>
            <a:xfrm>
              <a:off x="3937716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0"/>
            <p:cNvSpPr/>
            <p:nvPr/>
          </p:nvSpPr>
          <p:spPr>
            <a:xfrm>
              <a:off x="3937716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0"/>
            <p:cNvSpPr/>
            <p:nvPr/>
          </p:nvSpPr>
          <p:spPr>
            <a:xfrm>
              <a:off x="3937716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0"/>
            <p:cNvSpPr/>
            <p:nvPr/>
          </p:nvSpPr>
          <p:spPr>
            <a:xfrm>
              <a:off x="3937716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0"/>
            <p:cNvSpPr/>
            <p:nvPr/>
          </p:nvSpPr>
          <p:spPr>
            <a:xfrm>
              <a:off x="3937716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0"/>
            <p:cNvSpPr/>
            <p:nvPr/>
          </p:nvSpPr>
          <p:spPr>
            <a:xfrm>
              <a:off x="3937716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0"/>
            <p:cNvSpPr/>
            <p:nvPr/>
          </p:nvSpPr>
          <p:spPr>
            <a:xfrm>
              <a:off x="3937716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0"/>
            <p:cNvSpPr/>
            <p:nvPr/>
          </p:nvSpPr>
          <p:spPr>
            <a:xfrm>
              <a:off x="3937716" y="219362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0"/>
            <p:cNvSpPr/>
            <p:nvPr/>
          </p:nvSpPr>
          <p:spPr>
            <a:xfrm>
              <a:off x="3894621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0"/>
            <p:cNvSpPr/>
            <p:nvPr/>
          </p:nvSpPr>
          <p:spPr>
            <a:xfrm>
              <a:off x="3894621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0"/>
            <p:cNvSpPr/>
            <p:nvPr/>
          </p:nvSpPr>
          <p:spPr>
            <a:xfrm>
              <a:off x="3894621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0"/>
            <p:cNvSpPr/>
            <p:nvPr/>
          </p:nvSpPr>
          <p:spPr>
            <a:xfrm>
              <a:off x="3894621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0"/>
            <p:cNvSpPr/>
            <p:nvPr/>
          </p:nvSpPr>
          <p:spPr>
            <a:xfrm>
              <a:off x="3894621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0"/>
            <p:cNvSpPr/>
            <p:nvPr/>
          </p:nvSpPr>
          <p:spPr>
            <a:xfrm>
              <a:off x="3894621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0"/>
            <p:cNvSpPr/>
            <p:nvPr/>
          </p:nvSpPr>
          <p:spPr>
            <a:xfrm>
              <a:off x="3894621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0"/>
            <p:cNvSpPr/>
            <p:nvPr/>
          </p:nvSpPr>
          <p:spPr>
            <a:xfrm>
              <a:off x="3894621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0"/>
            <p:cNvSpPr/>
            <p:nvPr/>
          </p:nvSpPr>
          <p:spPr>
            <a:xfrm>
              <a:off x="3894621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0"/>
            <p:cNvSpPr/>
            <p:nvPr/>
          </p:nvSpPr>
          <p:spPr>
            <a:xfrm>
              <a:off x="3851398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0"/>
            <p:cNvSpPr/>
            <p:nvPr/>
          </p:nvSpPr>
          <p:spPr>
            <a:xfrm>
              <a:off x="3851398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0"/>
            <p:cNvSpPr/>
            <p:nvPr/>
          </p:nvSpPr>
          <p:spPr>
            <a:xfrm>
              <a:off x="3851398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0"/>
            <p:cNvSpPr/>
            <p:nvPr/>
          </p:nvSpPr>
          <p:spPr>
            <a:xfrm>
              <a:off x="3851398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0"/>
            <p:cNvSpPr/>
            <p:nvPr/>
          </p:nvSpPr>
          <p:spPr>
            <a:xfrm>
              <a:off x="3851398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0"/>
            <p:cNvSpPr/>
            <p:nvPr/>
          </p:nvSpPr>
          <p:spPr>
            <a:xfrm>
              <a:off x="3851398" y="2323278"/>
              <a:ext cx="35253" cy="30193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0"/>
            <p:cNvSpPr/>
            <p:nvPr/>
          </p:nvSpPr>
          <p:spPr>
            <a:xfrm>
              <a:off x="3851398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0"/>
            <p:cNvSpPr/>
            <p:nvPr/>
          </p:nvSpPr>
          <p:spPr>
            <a:xfrm>
              <a:off x="3851398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0"/>
            <p:cNvSpPr/>
            <p:nvPr/>
          </p:nvSpPr>
          <p:spPr>
            <a:xfrm>
              <a:off x="3851398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0"/>
            <p:cNvSpPr/>
            <p:nvPr/>
          </p:nvSpPr>
          <p:spPr>
            <a:xfrm>
              <a:off x="3851398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0"/>
            <p:cNvSpPr/>
            <p:nvPr/>
          </p:nvSpPr>
          <p:spPr>
            <a:xfrm>
              <a:off x="3808190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0"/>
            <p:cNvSpPr/>
            <p:nvPr/>
          </p:nvSpPr>
          <p:spPr>
            <a:xfrm>
              <a:off x="3808190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0"/>
            <p:cNvSpPr/>
            <p:nvPr/>
          </p:nvSpPr>
          <p:spPr>
            <a:xfrm>
              <a:off x="3808190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0"/>
            <p:cNvSpPr/>
            <p:nvPr/>
          </p:nvSpPr>
          <p:spPr>
            <a:xfrm>
              <a:off x="3808190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0"/>
            <p:cNvSpPr/>
            <p:nvPr/>
          </p:nvSpPr>
          <p:spPr>
            <a:xfrm>
              <a:off x="3808190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0"/>
            <p:cNvSpPr/>
            <p:nvPr/>
          </p:nvSpPr>
          <p:spPr>
            <a:xfrm>
              <a:off x="3808190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0"/>
            <p:cNvSpPr/>
            <p:nvPr/>
          </p:nvSpPr>
          <p:spPr>
            <a:xfrm>
              <a:off x="3808190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0"/>
            <p:cNvSpPr/>
            <p:nvPr/>
          </p:nvSpPr>
          <p:spPr>
            <a:xfrm>
              <a:off x="3808190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0"/>
            <p:cNvSpPr/>
            <p:nvPr/>
          </p:nvSpPr>
          <p:spPr>
            <a:xfrm>
              <a:off x="3808190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0"/>
            <p:cNvSpPr/>
            <p:nvPr/>
          </p:nvSpPr>
          <p:spPr>
            <a:xfrm>
              <a:off x="3808190" y="2107321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0"/>
            <p:cNvSpPr/>
            <p:nvPr/>
          </p:nvSpPr>
          <p:spPr>
            <a:xfrm>
              <a:off x="3808190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0"/>
            <p:cNvSpPr/>
            <p:nvPr/>
          </p:nvSpPr>
          <p:spPr>
            <a:xfrm>
              <a:off x="3764967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0"/>
            <p:cNvSpPr/>
            <p:nvPr/>
          </p:nvSpPr>
          <p:spPr>
            <a:xfrm>
              <a:off x="3764967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0"/>
            <p:cNvSpPr/>
            <p:nvPr/>
          </p:nvSpPr>
          <p:spPr>
            <a:xfrm>
              <a:off x="3764967" y="249602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0"/>
            <p:cNvSpPr/>
            <p:nvPr/>
          </p:nvSpPr>
          <p:spPr>
            <a:xfrm>
              <a:off x="3764967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0"/>
            <p:cNvSpPr/>
            <p:nvPr/>
          </p:nvSpPr>
          <p:spPr>
            <a:xfrm>
              <a:off x="3764967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0"/>
            <p:cNvSpPr/>
            <p:nvPr/>
          </p:nvSpPr>
          <p:spPr>
            <a:xfrm>
              <a:off x="3764967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0"/>
            <p:cNvSpPr/>
            <p:nvPr/>
          </p:nvSpPr>
          <p:spPr>
            <a:xfrm>
              <a:off x="3764967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0"/>
            <p:cNvSpPr/>
            <p:nvPr/>
          </p:nvSpPr>
          <p:spPr>
            <a:xfrm>
              <a:off x="3764967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0"/>
            <p:cNvSpPr/>
            <p:nvPr/>
          </p:nvSpPr>
          <p:spPr>
            <a:xfrm>
              <a:off x="3764967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0"/>
            <p:cNvSpPr/>
            <p:nvPr/>
          </p:nvSpPr>
          <p:spPr>
            <a:xfrm>
              <a:off x="3721759" y="2625567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0"/>
            <p:cNvSpPr/>
            <p:nvPr/>
          </p:nvSpPr>
          <p:spPr>
            <a:xfrm>
              <a:off x="3721759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0"/>
            <p:cNvSpPr/>
            <p:nvPr/>
          </p:nvSpPr>
          <p:spPr>
            <a:xfrm>
              <a:off x="3721759" y="249602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0"/>
            <p:cNvSpPr/>
            <p:nvPr/>
          </p:nvSpPr>
          <p:spPr>
            <a:xfrm>
              <a:off x="3721759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0"/>
            <p:cNvSpPr/>
            <p:nvPr/>
          </p:nvSpPr>
          <p:spPr>
            <a:xfrm>
              <a:off x="3721759" y="2323278"/>
              <a:ext cx="35239" cy="30193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0"/>
            <p:cNvSpPr/>
            <p:nvPr/>
          </p:nvSpPr>
          <p:spPr>
            <a:xfrm>
              <a:off x="3678536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0"/>
            <p:cNvSpPr/>
            <p:nvPr/>
          </p:nvSpPr>
          <p:spPr>
            <a:xfrm>
              <a:off x="3678536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0"/>
            <p:cNvSpPr/>
            <p:nvPr/>
          </p:nvSpPr>
          <p:spPr>
            <a:xfrm>
              <a:off x="3678536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0"/>
            <p:cNvSpPr/>
            <p:nvPr/>
          </p:nvSpPr>
          <p:spPr>
            <a:xfrm>
              <a:off x="3678536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0"/>
            <p:cNvSpPr/>
            <p:nvPr/>
          </p:nvSpPr>
          <p:spPr>
            <a:xfrm>
              <a:off x="3678536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0"/>
            <p:cNvSpPr/>
            <p:nvPr/>
          </p:nvSpPr>
          <p:spPr>
            <a:xfrm>
              <a:off x="3635328" y="2711998"/>
              <a:ext cx="35466" cy="30292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0"/>
            <p:cNvSpPr/>
            <p:nvPr/>
          </p:nvSpPr>
          <p:spPr>
            <a:xfrm>
              <a:off x="3635328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0"/>
            <p:cNvSpPr/>
            <p:nvPr/>
          </p:nvSpPr>
          <p:spPr>
            <a:xfrm>
              <a:off x="3635328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0"/>
            <p:cNvSpPr/>
            <p:nvPr/>
          </p:nvSpPr>
          <p:spPr>
            <a:xfrm>
              <a:off x="3635328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0"/>
            <p:cNvSpPr/>
            <p:nvPr/>
          </p:nvSpPr>
          <p:spPr>
            <a:xfrm>
              <a:off x="3635328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0"/>
            <p:cNvSpPr/>
            <p:nvPr/>
          </p:nvSpPr>
          <p:spPr>
            <a:xfrm>
              <a:off x="3635328" y="249602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0"/>
            <p:cNvSpPr/>
            <p:nvPr/>
          </p:nvSpPr>
          <p:spPr>
            <a:xfrm>
              <a:off x="3635328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0"/>
            <p:cNvSpPr/>
            <p:nvPr/>
          </p:nvSpPr>
          <p:spPr>
            <a:xfrm>
              <a:off x="3592105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0"/>
            <p:cNvSpPr/>
            <p:nvPr/>
          </p:nvSpPr>
          <p:spPr>
            <a:xfrm>
              <a:off x="3592105" y="2711998"/>
              <a:ext cx="35480" cy="30292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0"/>
            <p:cNvSpPr/>
            <p:nvPr/>
          </p:nvSpPr>
          <p:spPr>
            <a:xfrm>
              <a:off x="3592105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0"/>
            <p:cNvSpPr/>
            <p:nvPr/>
          </p:nvSpPr>
          <p:spPr>
            <a:xfrm>
              <a:off x="3592105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0"/>
            <p:cNvSpPr/>
            <p:nvPr/>
          </p:nvSpPr>
          <p:spPr>
            <a:xfrm>
              <a:off x="3592105" y="249602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0"/>
            <p:cNvSpPr/>
            <p:nvPr/>
          </p:nvSpPr>
          <p:spPr>
            <a:xfrm>
              <a:off x="3592105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0"/>
            <p:cNvSpPr/>
            <p:nvPr/>
          </p:nvSpPr>
          <p:spPr>
            <a:xfrm>
              <a:off x="3592105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0"/>
            <p:cNvSpPr/>
            <p:nvPr/>
          </p:nvSpPr>
          <p:spPr>
            <a:xfrm>
              <a:off x="3549010" y="275520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0"/>
            <p:cNvSpPr/>
            <p:nvPr/>
          </p:nvSpPr>
          <p:spPr>
            <a:xfrm>
              <a:off x="3549010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0"/>
            <p:cNvSpPr/>
            <p:nvPr/>
          </p:nvSpPr>
          <p:spPr>
            <a:xfrm>
              <a:off x="3549010" y="2668775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0"/>
            <p:cNvSpPr/>
            <p:nvPr/>
          </p:nvSpPr>
          <p:spPr>
            <a:xfrm>
              <a:off x="3549010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0"/>
            <p:cNvSpPr/>
            <p:nvPr/>
          </p:nvSpPr>
          <p:spPr>
            <a:xfrm>
              <a:off x="3505787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0"/>
            <p:cNvSpPr/>
            <p:nvPr/>
          </p:nvSpPr>
          <p:spPr>
            <a:xfrm>
              <a:off x="3419356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0"/>
            <p:cNvSpPr/>
            <p:nvPr/>
          </p:nvSpPr>
          <p:spPr>
            <a:xfrm>
              <a:off x="3376261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0"/>
            <p:cNvSpPr/>
            <p:nvPr/>
          </p:nvSpPr>
          <p:spPr>
            <a:xfrm>
              <a:off x="3376261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0"/>
            <p:cNvSpPr/>
            <p:nvPr/>
          </p:nvSpPr>
          <p:spPr>
            <a:xfrm>
              <a:off x="3333039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0"/>
            <p:cNvSpPr/>
            <p:nvPr/>
          </p:nvSpPr>
          <p:spPr>
            <a:xfrm>
              <a:off x="3333039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0"/>
            <p:cNvSpPr/>
            <p:nvPr/>
          </p:nvSpPr>
          <p:spPr>
            <a:xfrm>
              <a:off x="3333039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0"/>
            <p:cNvSpPr/>
            <p:nvPr/>
          </p:nvSpPr>
          <p:spPr>
            <a:xfrm>
              <a:off x="3333039" y="215041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0"/>
            <p:cNvSpPr/>
            <p:nvPr/>
          </p:nvSpPr>
          <p:spPr>
            <a:xfrm>
              <a:off x="3333039" y="2107321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0"/>
            <p:cNvSpPr/>
            <p:nvPr/>
          </p:nvSpPr>
          <p:spPr>
            <a:xfrm>
              <a:off x="3333039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0"/>
            <p:cNvSpPr/>
            <p:nvPr/>
          </p:nvSpPr>
          <p:spPr>
            <a:xfrm>
              <a:off x="3289830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0"/>
            <p:cNvSpPr/>
            <p:nvPr/>
          </p:nvSpPr>
          <p:spPr>
            <a:xfrm>
              <a:off x="3289830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0"/>
            <p:cNvSpPr/>
            <p:nvPr/>
          </p:nvSpPr>
          <p:spPr>
            <a:xfrm>
              <a:off x="3289830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0"/>
            <p:cNvSpPr/>
            <p:nvPr/>
          </p:nvSpPr>
          <p:spPr>
            <a:xfrm>
              <a:off x="3289830" y="215041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>
              <a:off x="3289830" y="2107321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>
              <a:off x="3289830" y="206409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>
              <a:off x="3289830" y="202089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0"/>
            <p:cNvSpPr/>
            <p:nvPr/>
          </p:nvSpPr>
          <p:spPr>
            <a:xfrm>
              <a:off x="3246608" y="2323278"/>
              <a:ext cx="35239" cy="30193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0"/>
            <p:cNvSpPr/>
            <p:nvPr/>
          </p:nvSpPr>
          <p:spPr>
            <a:xfrm>
              <a:off x="3246608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0"/>
            <p:cNvSpPr/>
            <p:nvPr/>
          </p:nvSpPr>
          <p:spPr>
            <a:xfrm>
              <a:off x="3246608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0"/>
            <p:cNvSpPr/>
            <p:nvPr/>
          </p:nvSpPr>
          <p:spPr>
            <a:xfrm>
              <a:off x="3246608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0"/>
            <p:cNvSpPr/>
            <p:nvPr/>
          </p:nvSpPr>
          <p:spPr>
            <a:xfrm>
              <a:off x="3246608" y="215041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0"/>
            <p:cNvSpPr/>
            <p:nvPr/>
          </p:nvSpPr>
          <p:spPr>
            <a:xfrm>
              <a:off x="3246608" y="2107321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0"/>
            <p:cNvSpPr/>
            <p:nvPr/>
          </p:nvSpPr>
          <p:spPr>
            <a:xfrm>
              <a:off x="3246608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0"/>
            <p:cNvSpPr/>
            <p:nvPr/>
          </p:nvSpPr>
          <p:spPr>
            <a:xfrm>
              <a:off x="3246608" y="202089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0"/>
            <p:cNvSpPr/>
            <p:nvPr/>
          </p:nvSpPr>
          <p:spPr>
            <a:xfrm>
              <a:off x="3203399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0"/>
            <p:cNvSpPr/>
            <p:nvPr/>
          </p:nvSpPr>
          <p:spPr>
            <a:xfrm>
              <a:off x="3203399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0"/>
            <p:cNvSpPr/>
            <p:nvPr/>
          </p:nvSpPr>
          <p:spPr>
            <a:xfrm>
              <a:off x="3203399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>
              <a:off x="3203399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>
              <a:off x="3203399" y="215041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>
              <a:off x="3203399" y="2107321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>
              <a:off x="3203399" y="206409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>
              <a:off x="3203399" y="202089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>
              <a:off x="3160290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3160290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3160290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0"/>
            <p:cNvSpPr/>
            <p:nvPr/>
          </p:nvSpPr>
          <p:spPr>
            <a:xfrm>
              <a:off x="3160290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0"/>
            <p:cNvSpPr/>
            <p:nvPr/>
          </p:nvSpPr>
          <p:spPr>
            <a:xfrm>
              <a:off x="3160290" y="215041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0"/>
            <p:cNvSpPr/>
            <p:nvPr/>
          </p:nvSpPr>
          <p:spPr>
            <a:xfrm>
              <a:off x="3160290" y="2107321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0"/>
            <p:cNvSpPr/>
            <p:nvPr/>
          </p:nvSpPr>
          <p:spPr>
            <a:xfrm>
              <a:off x="3160290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0"/>
            <p:cNvSpPr/>
            <p:nvPr/>
          </p:nvSpPr>
          <p:spPr>
            <a:xfrm>
              <a:off x="3160290" y="202089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0"/>
            <p:cNvSpPr/>
            <p:nvPr/>
          </p:nvSpPr>
          <p:spPr>
            <a:xfrm>
              <a:off x="3117082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0"/>
            <p:cNvSpPr/>
            <p:nvPr/>
          </p:nvSpPr>
          <p:spPr>
            <a:xfrm>
              <a:off x="3117082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0"/>
            <p:cNvSpPr/>
            <p:nvPr/>
          </p:nvSpPr>
          <p:spPr>
            <a:xfrm>
              <a:off x="3117082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0"/>
            <p:cNvSpPr/>
            <p:nvPr/>
          </p:nvSpPr>
          <p:spPr>
            <a:xfrm>
              <a:off x="3117082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0"/>
            <p:cNvSpPr/>
            <p:nvPr/>
          </p:nvSpPr>
          <p:spPr>
            <a:xfrm>
              <a:off x="3117082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>
              <a:off x="3117082" y="215041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>
              <a:off x="3117082" y="2107321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>
              <a:off x="3117082" y="206409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0"/>
            <p:cNvSpPr/>
            <p:nvPr/>
          </p:nvSpPr>
          <p:spPr>
            <a:xfrm>
              <a:off x="3117082" y="202089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0"/>
            <p:cNvSpPr/>
            <p:nvPr/>
          </p:nvSpPr>
          <p:spPr>
            <a:xfrm>
              <a:off x="3073859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0"/>
            <p:cNvSpPr/>
            <p:nvPr/>
          </p:nvSpPr>
          <p:spPr>
            <a:xfrm>
              <a:off x="3073859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0"/>
            <p:cNvSpPr/>
            <p:nvPr/>
          </p:nvSpPr>
          <p:spPr>
            <a:xfrm>
              <a:off x="3073859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0"/>
            <p:cNvSpPr/>
            <p:nvPr/>
          </p:nvSpPr>
          <p:spPr>
            <a:xfrm>
              <a:off x="3073859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0"/>
            <p:cNvSpPr/>
            <p:nvPr/>
          </p:nvSpPr>
          <p:spPr>
            <a:xfrm>
              <a:off x="3073859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0"/>
            <p:cNvSpPr/>
            <p:nvPr/>
          </p:nvSpPr>
          <p:spPr>
            <a:xfrm>
              <a:off x="3073859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0"/>
            <p:cNvSpPr/>
            <p:nvPr/>
          </p:nvSpPr>
          <p:spPr>
            <a:xfrm>
              <a:off x="3073859" y="215041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0"/>
            <p:cNvSpPr/>
            <p:nvPr/>
          </p:nvSpPr>
          <p:spPr>
            <a:xfrm>
              <a:off x="3073859" y="2107321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0"/>
            <p:cNvSpPr/>
            <p:nvPr/>
          </p:nvSpPr>
          <p:spPr>
            <a:xfrm>
              <a:off x="3073859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0"/>
            <p:cNvSpPr/>
            <p:nvPr/>
          </p:nvSpPr>
          <p:spPr>
            <a:xfrm>
              <a:off x="3073859" y="202089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0"/>
            <p:cNvSpPr/>
            <p:nvPr/>
          </p:nvSpPr>
          <p:spPr>
            <a:xfrm>
              <a:off x="3030651" y="2409596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0"/>
            <p:cNvSpPr/>
            <p:nvPr/>
          </p:nvSpPr>
          <p:spPr>
            <a:xfrm>
              <a:off x="3030651" y="2366373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0"/>
            <p:cNvSpPr/>
            <p:nvPr/>
          </p:nvSpPr>
          <p:spPr>
            <a:xfrm>
              <a:off x="3030651" y="2323278"/>
              <a:ext cx="35381" cy="30193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0"/>
            <p:cNvSpPr/>
            <p:nvPr/>
          </p:nvSpPr>
          <p:spPr>
            <a:xfrm>
              <a:off x="3030651" y="2280070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0"/>
            <p:cNvSpPr/>
            <p:nvPr/>
          </p:nvSpPr>
          <p:spPr>
            <a:xfrm>
              <a:off x="3030651" y="2236847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0"/>
            <p:cNvSpPr/>
            <p:nvPr/>
          </p:nvSpPr>
          <p:spPr>
            <a:xfrm>
              <a:off x="3030651" y="2193625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0"/>
            <p:cNvSpPr/>
            <p:nvPr/>
          </p:nvSpPr>
          <p:spPr>
            <a:xfrm>
              <a:off x="3030651" y="2150416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0"/>
            <p:cNvSpPr/>
            <p:nvPr/>
          </p:nvSpPr>
          <p:spPr>
            <a:xfrm>
              <a:off x="3030651" y="2107321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0"/>
            <p:cNvSpPr/>
            <p:nvPr/>
          </p:nvSpPr>
          <p:spPr>
            <a:xfrm>
              <a:off x="3030651" y="2064099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0"/>
            <p:cNvSpPr/>
            <p:nvPr/>
          </p:nvSpPr>
          <p:spPr>
            <a:xfrm>
              <a:off x="3030651" y="2020890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0"/>
            <p:cNvSpPr/>
            <p:nvPr/>
          </p:nvSpPr>
          <p:spPr>
            <a:xfrm>
              <a:off x="2987542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0"/>
            <p:cNvSpPr/>
            <p:nvPr/>
          </p:nvSpPr>
          <p:spPr>
            <a:xfrm>
              <a:off x="2987542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0"/>
            <p:cNvSpPr/>
            <p:nvPr/>
          </p:nvSpPr>
          <p:spPr>
            <a:xfrm>
              <a:off x="2987542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0"/>
            <p:cNvSpPr/>
            <p:nvPr/>
          </p:nvSpPr>
          <p:spPr>
            <a:xfrm>
              <a:off x="2987542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0"/>
            <p:cNvSpPr/>
            <p:nvPr/>
          </p:nvSpPr>
          <p:spPr>
            <a:xfrm>
              <a:off x="2987542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0"/>
            <p:cNvSpPr/>
            <p:nvPr/>
          </p:nvSpPr>
          <p:spPr>
            <a:xfrm>
              <a:off x="2987542" y="215041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0"/>
            <p:cNvSpPr/>
            <p:nvPr/>
          </p:nvSpPr>
          <p:spPr>
            <a:xfrm>
              <a:off x="2987542" y="2107321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0"/>
            <p:cNvSpPr/>
            <p:nvPr/>
          </p:nvSpPr>
          <p:spPr>
            <a:xfrm>
              <a:off x="2987542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0"/>
            <p:cNvSpPr/>
            <p:nvPr/>
          </p:nvSpPr>
          <p:spPr>
            <a:xfrm>
              <a:off x="2987542" y="202089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0"/>
            <p:cNvSpPr/>
            <p:nvPr/>
          </p:nvSpPr>
          <p:spPr>
            <a:xfrm>
              <a:off x="2944333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0"/>
            <p:cNvSpPr/>
            <p:nvPr/>
          </p:nvSpPr>
          <p:spPr>
            <a:xfrm>
              <a:off x="2944333" y="215041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0"/>
            <p:cNvSpPr/>
            <p:nvPr/>
          </p:nvSpPr>
          <p:spPr>
            <a:xfrm>
              <a:off x="2944333" y="2107321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0"/>
            <p:cNvSpPr/>
            <p:nvPr/>
          </p:nvSpPr>
          <p:spPr>
            <a:xfrm>
              <a:off x="2944333" y="206409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0"/>
            <p:cNvSpPr/>
            <p:nvPr/>
          </p:nvSpPr>
          <p:spPr>
            <a:xfrm>
              <a:off x="2900997" y="215041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0"/>
            <p:cNvSpPr/>
            <p:nvPr/>
          </p:nvSpPr>
          <p:spPr>
            <a:xfrm>
              <a:off x="2900997" y="2107321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0"/>
            <p:cNvSpPr/>
            <p:nvPr/>
          </p:nvSpPr>
          <p:spPr>
            <a:xfrm>
              <a:off x="2900997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0"/>
            <p:cNvSpPr/>
            <p:nvPr/>
          </p:nvSpPr>
          <p:spPr>
            <a:xfrm>
              <a:off x="2857775" y="215041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0"/>
            <p:cNvSpPr/>
            <p:nvPr/>
          </p:nvSpPr>
          <p:spPr>
            <a:xfrm>
              <a:off x="2857775" y="2107321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0"/>
            <p:cNvSpPr/>
            <p:nvPr/>
          </p:nvSpPr>
          <p:spPr>
            <a:xfrm>
              <a:off x="3203399" y="3489423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0"/>
            <p:cNvSpPr/>
            <p:nvPr/>
          </p:nvSpPr>
          <p:spPr>
            <a:xfrm>
              <a:off x="3203399" y="3446314"/>
              <a:ext cx="35352" cy="30221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0"/>
            <p:cNvSpPr/>
            <p:nvPr/>
          </p:nvSpPr>
          <p:spPr>
            <a:xfrm>
              <a:off x="3203399" y="3403106"/>
              <a:ext cx="35352" cy="30207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0"/>
            <p:cNvSpPr/>
            <p:nvPr/>
          </p:nvSpPr>
          <p:spPr>
            <a:xfrm>
              <a:off x="3160290" y="3619176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0"/>
            <p:cNvSpPr/>
            <p:nvPr/>
          </p:nvSpPr>
          <p:spPr>
            <a:xfrm>
              <a:off x="3160177" y="3575854"/>
              <a:ext cx="35395" cy="30320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0"/>
            <p:cNvSpPr/>
            <p:nvPr/>
          </p:nvSpPr>
          <p:spPr>
            <a:xfrm>
              <a:off x="3160290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0"/>
            <p:cNvSpPr/>
            <p:nvPr/>
          </p:nvSpPr>
          <p:spPr>
            <a:xfrm>
              <a:off x="3160290" y="3489423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0"/>
            <p:cNvSpPr/>
            <p:nvPr/>
          </p:nvSpPr>
          <p:spPr>
            <a:xfrm>
              <a:off x="3160290" y="3446314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0"/>
            <p:cNvSpPr/>
            <p:nvPr/>
          </p:nvSpPr>
          <p:spPr>
            <a:xfrm>
              <a:off x="3160290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0"/>
            <p:cNvSpPr/>
            <p:nvPr/>
          </p:nvSpPr>
          <p:spPr>
            <a:xfrm>
              <a:off x="3117082" y="3619176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0"/>
            <p:cNvSpPr/>
            <p:nvPr/>
          </p:nvSpPr>
          <p:spPr>
            <a:xfrm>
              <a:off x="3117082" y="3575854"/>
              <a:ext cx="35381" cy="30320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0"/>
            <p:cNvSpPr/>
            <p:nvPr/>
          </p:nvSpPr>
          <p:spPr>
            <a:xfrm>
              <a:off x="3117082" y="353263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0"/>
            <p:cNvSpPr/>
            <p:nvPr/>
          </p:nvSpPr>
          <p:spPr>
            <a:xfrm>
              <a:off x="3117082" y="3489423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0"/>
            <p:cNvSpPr/>
            <p:nvPr/>
          </p:nvSpPr>
          <p:spPr>
            <a:xfrm>
              <a:off x="3117082" y="3446314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0"/>
            <p:cNvSpPr/>
            <p:nvPr/>
          </p:nvSpPr>
          <p:spPr>
            <a:xfrm>
              <a:off x="3117082" y="340310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0"/>
            <p:cNvSpPr/>
            <p:nvPr/>
          </p:nvSpPr>
          <p:spPr>
            <a:xfrm>
              <a:off x="3073859" y="3662285"/>
              <a:ext cx="35282" cy="30320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0"/>
            <p:cNvSpPr/>
            <p:nvPr/>
          </p:nvSpPr>
          <p:spPr>
            <a:xfrm>
              <a:off x="3073859" y="3619176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0"/>
            <p:cNvSpPr/>
            <p:nvPr/>
          </p:nvSpPr>
          <p:spPr>
            <a:xfrm>
              <a:off x="3073859" y="3575854"/>
              <a:ext cx="35395" cy="30320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0"/>
            <p:cNvSpPr/>
            <p:nvPr/>
          </p:nvSpPr>
          <p:spPr>
            <a:xfrm>
              <a:off x="3073859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0"/>
            <p:cNvSpPr/>
            <p:nvPr/>
          </p:nvSpPr>
          <p:spPr>
            <a:xfrm>
              <a:off x="3073859" y="3489423"/>
              <a:ext cx="35282" cy="30320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0"/>
            <p:cNvSpPr/>
            <p:nvPr/>
          </p:nvSpPr>
          <p:spPr>
            <a:xfrm>
              <a:off x="3073859" y="3446314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0"/>
            <p:cNvSpPr/>
            <p:nvPr/>
          </p:nvSpPr>
          <p:spPr>
            <a:xfrm>
              <a:off x="3073859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0"/>
            <p:cNvSpPr/>
            <p:nvPr/>
          </p:nvSpPr>
          <p:spPr>
            <a:xfrm>
              <a:off x="3073859" y="3359883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0"/>
            <p:cNvSpPr/>
            <p:nvPr/>
          </p:nvSpPr>
          <p:spPr>
            <a:xfrm>
              <a:off x="3030651" y="3748716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0"/>
            <p:cNvSpPr/>
            <p:nvPr/>
          </p:nvSpPr>
          <p:spPr>
            <a:xfrm>
              <a:off x="3030651" y="3705494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0"/>
            <p:cNvSpPr/>
            <p:nvPr/>
          </p:nvSpPr>
          <p:spPr>
            <a:xfrm>
              <a:off x="3030651" y="3662285"/>
              <a:ext cx="35267" cy="30320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0"/>
            <p:cNvSpPr/>
            <p:nvPr/>
          </p:nvSpPr>
          <p:spPr>
            <a:xfrm>
              <a:off x="3030651" y="3619176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0"/>
            <p:cNvSpPr/>
            <p:nvPr/>
          </p:nvSpPr>
          <p:spPr>
            <a:xfrm>
              <a:off x="3030651" y="3575854"/>
              <a:ext cx="35381" cy="30320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0"/>
            <p:cNvSpPr/>
            <p:nvPr/>
          </p:nvSpPr>
          <p:spPr>
            <a:xfrm>
              <a:off x="3030651" y="3532632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0"/>
            <p:cNvSpPr/>
            <p:nvPr/>
          </p:nvSpPr>
          <p:spPr>
            <a:xfrm>
              <a:off x="3030651" y="3489423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0"/>
            <p:cNvSpPr/>
            <p:nvPr/>
          </p:nvSpPr>
          <p:spPr>
            <a:xfrm>
              <a:off x="3030651" y="3446314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0"/>
            <p:cNvSpPr/>
            <p:nvPr/>
          </p:nvSpPr>
          <p:spPr>
            <a:xfrm>
              <a:off x="3030651" y="3403106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0"/>
            <p:cNvSpPr/>
            <p:nvPr/>
          </p:nvSpPr>
          <p:spPr>
            <a:xfrm>
              <a:off x="3030651" y="3359883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0"/>
            <p:cNvSpPr/>
            <p:nvPr/>
          </p:nvSpPr>
          <p:spPr>
            <a:xfrm>
              <a:off x="3030651" y="3316675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0"/>
            <p:cNvSpPr/>
            <p:nvPr/>
          </p:nvSpPr>
          <p:spPr>
            <a:xfrm>
              <a:off x="2987542" y="3835034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0"/>
            <p:cNvSpPr/>
            <p:nvPr/>
          </p:nvSpPr>
          <p:spPr>
            <a:xfrm>
              <a:off x="2987542" y="3791925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0"/>
            <p:cNvSpPr/>
            <p:nvPr/>
          </p:nvSpPr>
          <p:spPr>
            <a:xfrm>
              <a:off x="2987542" y="374871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0"/>
            <p:cNvSpPr/>
            <p:nvPr/>
          </p:nvSpPr>
          <p:spPr>
            <a:xfrm>
              <a:off x="2987542" y="370549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0"/>
            <p:cNvSpPr/>
            <p:nvPr/>
          </p:nvSpPr>
          <p:spPr>
            <a:xfrm>
              <a:off x="2987428" y="3662285"/>
              <a:ext cx="35395" cy="30320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0"/>
            <p:cNvSpPr/>
            <p:nvPr/>
          </p:nvSpPr>
          <p:spPr>
            <a:xfrm>
              <a:off x="2987428" y="3619176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0"/>
            <p:cNvSpPr/>
            <p:nvPr/>
          </p:nvSpPr>
          <p:spPr>
            <a:xfrm>
              <a:off x="2987428" y="3575854"/>
              <a:ext cx="35395" cy="30320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0"/>
            <p:cNvSpPr/>
            <p:nvPr/>
          </p:nvSpPr>
          <p:spPr>
            <a:xfrm>
              <a:off x="2987542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0"/>
            <p:cNvSpPr/>
            <p:nvPr/>
          </p:nvSpPr>
          <p:spPr>
            <a:xfrm>
              <a:off x="2987542" y="3489423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0"/>
            <p:cNvSpPr/>
            <p:nvPr/>
          </p:nvSpPr>
          <p:spPr>
            <a:xfrm>
              <a:off x="2987428" y="3446314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0"/>
            <p:cNvSpPr/>
            <p:nvPr/>
          </p:nvSpPr>
          <p:spPr>
            <a:xfrm>
              <a:off x="2987428" y="340310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0"/>
            <p:cNvSpPr/>
            <p:nvPr/>
          </p:nvSpPr>
          <p:spPr>
            <a:xfrm>
              <a:off x="2987428" y="3359883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0"/>
            <p:cNvSpPr/>
            <p:nvPr/>
          </p:nvSpPr>
          <p:spPr>
            <a:xfrm>
              <a:off x="2987428" y="331667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0"/>
            <p:cNvSpPr/>
            <p:nvPr/>
          </p:nvSpPr>
          <p:spPr>
            <a:xfrm>
              <a:off x="2987428" y="327345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0"/>
            <p:cNvSpPr/>
            <p:nvPr/>
          </p:nvSpPr>
          <p:spPr>
            <a:xfrm>
              <a:off x="2944333" y="387824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0"/>
            <p:cNvSpPr/>
            <p:nvPr/>
          </p:nvSpPr>
          <p:spPr>
            <a:xfrm>
              <a:off x="2944333" y="3835034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0"/>
            <p:cNvSpPr/>
            <p:nvPr/>
          </p:nvSpPr>
          <p:spPr>
            <a:xfrm>
              <a:off x="2944333" y="3791925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0"/>
            <p:cNvSpPr/>
            <p:nvPr/>
          </p:nvSpPr>
          <p:spPr>
            <a:xfrm>
              <a:off x="2944333" y="374871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0"/>
            <p:cNvSpPr/>
            <p:nvPr/>
          </p:nvSpPr>
          <p:spPr>
            <a:xfrm>
              <a:off x="2944333" y="3705494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0"/>
            <p:cNvSpPr/>
            <p:nvPr/>
          </p:nvSpPr>
          <p:spPr>
            <a:xfrm>
              <a:off x="2944206" y="3662285"/>
              <a:ext cx="35395" cy="30320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0"/>
            <p:cNvSpPr/>
            <p:nvPr/>
          </p:nvSpPr>
          <p:spPr>
            <a:xfrm>
              <a:off x="2944333" y="3619176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0"/>
            <p:cNvSpPr/>
            <p:nvPr/>
          </p:nvSpPr>
          <p:spPr>
            <a:xfrm>
              <a:off x="2944206" y="3575854"/>
              <a:ext cx="35508" cy="30320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0"/>
            <p:cNvSpPr/>
            <p:nvPr/>
          </p:nvSpPr>
          <p:spPr>
            <a:xfrm>
              <a:off x="2944333" y="353263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0"/>
            <p:cNvSpPr/>
            <p:nvPr/>
          </p:nvSpPr>
          <p:spPr>
            <a:xfrm>
              <a:off x="2944333" y="3489423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0"/>
            <p:cNvSpPr/>
            <p:nvPr/>
          </p:nvSpPr>
          <p:spPr>
            <a:xfrm>
              <a:off x="2944333" y="3446314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0"/>
            <p:cNvSpPr/>
            <p:nvPr/>
          </p:nvSpPr>
          <p:spPr>
            <a:xfrm>
              <a:off x="2944333" y="340310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0"/>
            <p:cNvSpPr/>
            <p:nvPr/>
          </p:nvSpPr>
          <p:spPr>
            <a:xfrm>
              <a:off x="2944333" y="3359883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0"/>
            <p:cNvSpPr/>
            <p:nvPr/>
          </p:nvSpPr>
          <p:spPr>
            <a:xfrm>
              <a:off x="2944248" y="3316675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0"/>
            <p:cNvSpPr/>
            <p:nvPr/>
          </p:nvSpPr>
          <p:spPr>
            <a:xfrm>
              <a:off x="2944248" y="3273452"/>
              <a:ext cx="35352" cy="30306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0"/>
            <p:cNvSpPr/>
            <p:nvPr/>
          </p:nvSpPr>
          <p:spPr>
            <a:xfrm>
              <a:off x="2944333" y="323035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0"/>
            <p:cNvSpPr/>
            <p:nvPr/>
          </p:nvSpPr>
          <p:spPr>
            <a:xfrm>
              <a:off x="2944333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0"/>
            <p:cNvSpPr/>
            <p:nvPr/>
          </p:nvSpPr>
          <p:spPr>
            <a:xfrm>
              <a:off x="2900997" y="392146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0"/>
            <p:cNvSpPr/>
            <p:nvPr/>
          </p:nvSpPr>
          <p:spPr>
            <a:xfrm>
              <a:off x="2900997" y="387824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0"/>
            <p:cNvSpPr/>
            <p:nvPr/>
          </p:nvSpPr>
          <p:spPr>
            <a:xfrm>
              <a:off x="2900997" y="3835034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0"/>
            <p:cNvSpPr/>
            <p:nvPr/>
          </p:nvSpPr>
          <p:spPr>
            <a:xfrm>
              <a:off x="2900997" y="3791925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0"/>
            <p:cNvSpPr/>
            <p:nvPr/>
          </p:nvSpPr>
          <p:spPr>
            <a:xfrm>
              <a:off x="2900997" y="374871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0"/>
            <p:cNvSpPr/>
            <p:nvPr/>
          </p:nvSpPr>
          <p:spPr>
            <a:xfrm>
              <a:off x="2900997" y="370549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0"/>
            <p:cNvSpPr/>
            <p:nvPr/>
          </p:nvSpPr>
          <p:spPr>
            <a:xfrm>
              <a:off x="2900997" y="3662285"/>
              <a:ext cx="35282" cy="30320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0"/>
            <p:cNvSpPr/>
            <p:nvPr/>
          </p:nvSpPr>
          <p:spPr>
            <a:xfrm>
              <a:off x="2900997" y="3619176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0"/>
            <p:cNvSpPr/>
            <p:nvPr/>
          </p:nvSpPr>
          <p:spPr>
            <a:xfrm>
              <a:off x="2900997" y="3575854"/>
              <a:ext cx="35395" cy="30320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0"/>
            <p:cNvSpPr/>
            <p:nvPr/>
          </p:nvSpPr>
          <p:spPr>
            <a:xfrm>
              <a:off x="2900997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0"/>
            <p:cNvSpPr/>
            <p:nvPr/>
          </p:nvSpPr>
          <p:spPr>
            <a:xfrm>
              <a:off x="2900997" y="3489423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0"/>
            <p:cNvSpPr/>
            <p:nvPr/>
          </p:nvSpPr>
          <p:spPr>
            <a:xfrm>
              <a:off x="2900997" y="3446314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0"/>
            <p:cNvSpPr/>
            <p:nvPr/>
          </p:nvSpPr>
          <p:spPr>
            <a:xfrm>
              <a:off x="2900997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0"/>
            <p:cNvSpPr/>
            <p:nvPr/>
          </p:nvSpPr>
          <p:spPr>
            <a:xfrm>
              <a:off x="2900997" y="3359883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0"/>
            <p:cNvSpPr/>
            <p:nvPr/>
          </p:nvSpPr>
          <p:spPr>
            <a:xfrm>
              <a:off x="2900997" y="331667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0"/>
            <p:cNvSpPr/>
            <p:nvPr/>
          </p:nvSpPr>
          <p:spPr>
            <a:xfrm>
              <a:off x="2900997" y="3273452"/>
              <a:ext cx="35395" cy="30334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0"/>
            <p:cNvSpPr/>
            <p:nvPr/>
          </p:nvSpPr>
          <p:spPr>
            <a:xfrm>
              <a:off x="2900997" y="323035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0"/>
            <p:cNvSpPr/>
            <p:nvPr/>
          </p:nvSpPr>
          <p:spPr>
            <a:xfrm>
              <a:off x="2900997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0"/>
            <p:cNvSpPr/>
            <p:nvPr/>
          </p:nvSpPr>
          <p:spPr>
            <a:xfrm>
              <a:off x="2900997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0"/>
            <p:cNvSpPr/>
            <p:nvPr/>
          </p:nvSpPr>
          <p:spPr>
            <a:xfrm>
              <a:off x="2900997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0"/>
            <p:cNvSpPr/>
            <p:nvPr/>
          </p:nvSpPr>
          <p:spPr>
            <a:xfrm>
              <a:off x="2857775" y="4050991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0"/>
            <p:cNvSpPr/>
            <p:nvPr/>
          </p:nvSpPr>
          <p:spPr>
            <a:xfrm>
              <a:off x="2857775" y="392146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0"/>
            <p:cNvSpPr/>
            <p:nvPr/>
          </p:nvSpPr>
          <p:spPr>
            <a:xfrm>
              <a:off x="2857775" y="387824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0"/>
            <p:cNvSpPr/>
            <p:nvPr/>
          </p:nvSpPr>
          <p:spPr>
            <a:xfrm>
              <a:off x="2857775" y="3835034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0"/>
            <p:cNvSpPr/>
            <p:nvPr/>
          </p:nvSpPr>
          <p:spPr>
            <a:xfrm>
              <a:off x="2857775" y="3791925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0"/>
            <p:cNvSpPr/>
            <p:nvPr/>
          </p:nvSpPr>
          <p:spPr>
            <a:xfrm>
              <a:off x="2857775" y="374871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0"/>
            <p:cNvSpPr/>
            <p:nvPr/>
          </p:nvSpPr>
          <p:spPr>
            <a:xfrm>
              <a:off x="2857775" y="370549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0"/>
            <p:cNvSpPr/>
            <p:nvPr/>
          </p:nvSpPr>
          <p:spPr>
            <a:xfrm>
              <a:off x="2857775" y="3662285"/>
              <a:ext cx="35395" cy="30320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0"/>
            <p:cNvSpPr/>
            <p:nvPr/>
          </p:nvSpPr>
          <p:spPr>
            <a:xfrm>
              <a:off x="2857775" y="3619176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0"/>
            <p:cNvSpPr/>
            <p:nvPr/>
          </p:nvSpPr>
          <p:spPr>
            <a:xfrm>
              <a:off x="2857775" y="3575854"/>
              <a:ext cx="35395" cy="30320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0"/>
            <p:cNvSpPr/>
            <p:nvPr/>
          </p:nvSpPr>
          <p:spPr>
            <a:xfrm>
              <a:off x="2857775" y="353263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0"/>
            <p:cNvSpPr/>
            <p:nvPr/>
          </p:nvSpPr>
          <p:spPr>
            <a:xfrm>
              <a:off x="2857775" y="3489423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0"/>
            <p:cNvSpPr/>
            <p:nvPr/>
          </p:nvSpPr>
          <p:spPr>
            <a:xfrm>
              <a:off x="2857775" y="3446314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0"/>
            <p:cNvSpPr/>
            <p:nvPr/>
          </p:nvSpPr>
          <p:spPr>
            <a:xfrm>
              <a:off x="2857775" y="340310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0"/>
            <p:cNvSpPr/>
            <p:nvPr/>
          </p:nvSpPr>
          <p:spPr>
            <a:xfrm>
              <a:off x="2857775" y="3359883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0"/>
            <p:cNvSpPr/>
            <p:nvPr/>
          </p:nvSpPr>
          <p:spPr>
            <a:xfrm>
              <a:off x="2857775" y="331667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0"/>
            <p:cNvSpPr/>
            <p:nvPr/>
          </p:nvSpPr>
          <p:spPr>
            <a:xfrm>
              <a:off x="2857775" y="327345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0"/>
            <p:cNvSpPr/>
            <p:nvPr/>
          </p:nvSpPr>
          <p:spPr>
            <a:xfrm>
              <a:off x="2857775" y="323035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0"/>
            <p:cNvSpPr/>
            <p:nvPr/>
          </p:nvSpPr>
          <p:spPr>
            <a:xfrm>
              <a:off x="2857775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0"/>
            <p:cNvSpPr/>
            <p:nvPr/>
          </p:nvSpPr>
          <p:spPr>
            <a:xfrm>
              <a:off x="2857775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0"/>
            <p:cNvSpPr/>
            <p:nvPr/>
          </p:nvSpPr>
          <p:spPr>
            <a:xfrm>
              <a:off x="2857775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0"/>
            <p:cNvSpPr/>
            <p:nvPr/>
          </p:nvSpPr>
          <p:spPr>
            <a:xfrm>
              <a:off x="2857775" y="249602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0"/>
            <p:cNvSpPr/>
            <p:nvPr/>
          </p:nvSpPr>
          <p:spPr>
            <a:xfrm>
              <a:off x="2857775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0"/>
            <p:cNvSpPr/>
            <p:nvPr/>
          </p:nvSpPr>
          <p:spPr>
            <a:xfrm>
              <a:off x="2857775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0"/>
            <p:cNvSpPr/>
            <p:nvPr/>
          </p:nvSpPr>
          <p:spPr>
            <a:xfrm>
              <a:off x="2857775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0"/>
            <p:cNvSpPr/>
            <p:nvPr/>
          </p:nvSpPr>
          <p:spPr>
            <a:xfrm>
              <a:off x="2857775" y="202089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0"/>
            <p:cNvSpPr/>
            <p:nvPr/>
          </p:nvSpPr>
          <p:spPr>
            <a:xfrm>
              <a:off x="2814680" y="4050991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0"/>
            <p:cNvSpPr/>
            <p:nvPr/>
          </p:nvSpPr>
          <p:spPr>
            <a:xfrm>
              <a:off x="2814680" y="4007896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0"/>
            <p:cNvSpPr/>
            <p:nvPr/>
          </p:nvSpPr>
          <p:spPr>
            <a:xfrm>
              <a:off x="2814680" y="3964673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0"/>
            <p:cNvSpPr/>
            <p:nvPr/>
          </p:nvSpPr>
          <p:spPr>
            <a:xfrm>
              <a:off x="2814680" y="392146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0"/>
            <p:cNvSpPr/>
            <p:nvPr/>
          </p:nvSpPr>
          <p:spPr>
            <a:xfrm>
              <a:off x="2814680" y="387824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0"/>
            <p:cNvSpPr/>
            <p:nvPr/>
          </p:nvSpPr>
          <p:spPr>
            <a:xfrm>
              <a:off x="2814680" y="3835034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0"/>
            <p:cNvSpPr/>
            <p:nvPr/>
          </p:nvSpPr>
          <p:spPr>
            <a:xfrm>
              <a:off x="2814680" y="3791925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0"/>
            <p:cNvSpPr/>
            <p:nvPr/>
          </p:nvSpPr>
          <p:spPr>
            <a:xfrm>
              <a:off x="2814680" y="353263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0"/>
            <p:cNvSpPr/>
            <p:nvPr/>
          </p:nvSpPr>
          <p:spPr>
            <a:xfrm>
              <a:off x="2814680" y="3489423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0"/>
            <p:cNvSpPr/>
            <p:nvPr/>
          </p:nvSpPr>
          <p:spPr>
            <a:xfrm>
              <a:off x="2814680" y="3446314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0"/>
            <p:cNvSpPr/>
            <p:nvPr/>
          </p:nvSpPr>
          <p:spPr>
            <a:xfrm>
              <a:off x="2814680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0"/>
            <p:cNvSpPr/>
            <p:nvPr/>
          </p:nvSpPr>
          <p:spPr>
            <a:xfrm>
              <a:off x="2814595" y="3359883"/>
              <a:ext cx="35367" cy="30249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0"/>
            <p:cNvSpPr/>
            <p:nvPr/>
          </p:nvSpPr>
          <p:spPr>
            <a:xfrm>
              <a:off x="2814595" y="3316675"/>
              <a:ext cx="35367" cy="30292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0"/>
            <p:cNvSpPr/>
            <p:nvPr/>
          </p:nvSpPr>
          <p:spPr>
            <a:xfrm>
              <a:off x="2814595" y="3273452"/>
              <a:ext cx="35367" cy="30306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0"/>
            <p:cNvSpPr/>
            <p:nvPr/>
          </p:nvSpPr>
          <p:spPr>
            <a:xfrm>
              <a:off x="2814680" y="323035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0"/>
            <p:cNvSpPr/>
            <p:nvPr/>
          </p:nvSpPr>
          <p:spPr>
            <a:xfrm>
              <a:off x="2814680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0"/>
            <p:cNvSpPr/>
            <p:nvPr/>
          </p:nvSpPr>
          <p:spPr>
            <a:xfrm>
              <a:off x="2814680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0"/>
            <p:cNvSpPr/>
            <p:nvPr/>
          </p:nvSpPr>
          <p:spPr>
            <a:xfrm>
              <a:off x="2814680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0"/>
            <p:cNvSpPr/>
            <p:nvPr/>
          </p:nvSpPr>
          <p:spPr>
            <a:xfrm>
              <a:off x="2814680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0"/>
            <p:cNvSpPr/>
            <p:nvPr/>
          </p:nvSpPr>
          <p:spPr>
            <a:xfrm>
              <a:off x="2814680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0"/>
            <p:cNvSpPr/>
            <p:nvPr/>
          </p:nvSpPr>
          <p:spPr>
            <a:xfrm>
              <a:off x="2814680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0"/>
            <p:cNvSpPr/>
            <p:nvPr/>
          </p:nvSpPr>
          <p:spPr>
            <a:xfrm>
              <a:off x="2814680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0"/>
            <p:cNvSpPr/>
            <p:nvPr/>
          </p:nvSpPr>
          <p:spPr>
            <a:xfrm>
              <a:off x="2814680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0"/>
            <p:cNvSpPr/>
            <p:nvPr/>
          </p:nvSpPr>
          <p:spPr>
            <a:xfrm>
              <a:off x="2814680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0"/>
            <p:cNvSpPr/>
            <p:nvPr/>
          </p:nvSpPr>
          <p:spPr>
            <a:xfrm>
              <a:off x="2814680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0"/>
            <p:cNvSpPr/>
            <p:nvPr/>
          </p:nvSpPr>
          <p:spPr>
            <a:xfrm>
              <a:off x="2814680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0"/>
            <p:cNvSpPr/>
            <p:nvPr/>
          </p:nvSpPr>
          <p:spPr>
            <a:xfrm>
              <a:off x="2814680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0"/>
            <p:cNvSpPr/>
            <p:nvPr/>
          </p:nvSpPr>
          <p:spPr>
            <a:xfrm>
              <a:off x="2814680" y="202089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0"/>
            <p:cNvSpPr/>
            <p:nvPr/>
          </p:nvSpPr>
          <p:spPr>
            <a:xfrm>
              <a:off x="2771457" y="4007896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0"/>
            <p:cNvSpPr/>
            <p:nvPr/>
          </p:nvSpPr>
          <p:spPr>
            <a:xfrm>
              <a:off x="2771457" y="3964673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0"/>
            <p:cNvSpPr/>
            <p:nvPr/>
          </p:nvSpPr>
          <p:spPr>
            <a:xfrm>
              <a:off x="2771457" y="392146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0"/>
            <p:cNvSpPr/>
            <p:nvPr/>
          </p:nvSpPr>
          <p:spPr>
            <a:xfrm>
              <a:off x="2771457" y="3489423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0"/>
            <p:cNvSpPr/>
            <p:nvPr/>
          </p:nvSpPr>
          <p:spPr>
            <a:xfrm>
              <a:off x="2771457" y="3446314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0"/>
            <p:cNvSpPr/>
            <p:nvPr/>
          </p:nvSpPr>
          <p:spPr>
            <a:xfrm>
              <a:off x="2771457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0"/>
            <p:cNvSpPr/>
            <p:nvPr/>
          </p:nvSpPr>
          <p:spPr>
            <a:xfrm>
              <a:off x="2771457" y="3359883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0"/>
            <p:cNvSpPr/>
            <p:nvPr/>
          </p:nvSpPr>
          <p:spPr>
            <a:xfrm>
              <a:off x="2771386" y="3316675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0"/>
            <p:cNvSpPr/>
            <p:nvPr/>
          </p:nvSpPr>
          <p:spPr>
            <a:xfrm>
              <a:off x="2771386" y="3273452"/>
              <a:ext cx="35352" cy="30306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0"/>
            <p:cNvSpPr/>
            <p:nvPr/>
          </p:nvSpPr>
          <p:spPr>
            <a:xfrm>
              <a:off x="2771457" y="323035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0"/>
            <p:cNvSpPr/>
            <p:nvPr/>
          </p:nvSpPr>
          <p:spPr>
            <a:xfrm>
              <a:off x="2771457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0"/>
            <p:cNvSpPr/>
            <p:nvPr/>
          </p:nvSpPr>
          <p:spPr>
            <a:xfrm>
              <a:off x="2771457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0"/>
            <p:cNvSpPr/>
            <p:nvPr/>
          </p:nvSpPr>
          <p:spPr>
            <a:xfrm>
              <a:off x="2771457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0"/>
            <p:cNvSpPr/>
            <p:nvPr/>
          </p:nvSpPr>
          <p:spPr>
            <a:xfrm>
              <a:off x="2771457" y="2711998"/>
              <a:ext cx="35367" cy="30292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0"/>
            <p:cNvSpPr/>
            <p:nvPr/>
          </p:nvSpPr>
          <p:spPr>
            <a:xfrm>
              <a:off x="2771457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0"/>
            <p:cNvSpPr/>
            <p:nvPr/>
          </p:nvSpPr>
          <p:spPr>
            <a:xfrm>
              <a:off x="2771457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0"/>
            <p:cNvSpPr/>
            <p:nvPr/>
          </p:nvSpPr>
          <p:spPr>
            <a:xfrm>
              <a:off x="2771457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0"/>
            <p:cNvSpPr/>
            <p:nvPr/>
          </p:nvSpPr>
          <p:spPr>
            <a:xfrm>
              <a:off x="2771457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0"/>
            <p:cNvSpPr/>
            <p:nvPr/>
          </p:nvSpPr>
          <p:spPr>
            <a:xfrm>
              <a:off x="2771457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0"/>
            <p:cNvSpPr/>
            <p:nvPr/>
          </p:nvSpPr>
          <p:spPr>
            <a:xfrm>
              <a:off x="2771457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0"/>
            <p:cNvSpPr/>
            <p:nvPr/>
          </p:nvSpPr>
          <p:spPr>
            <a:xfrm>
              <a:off x="2771457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0"/>
            <p:cNvSpPr/>
            <p:nvPr/>
          </p:nvSpPr>
          <p:spPr>
            <a:xfrm>
              <a:off x="2771457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0"/>
            <p:cNvSpPr/>
            <p:nvPr/>
          </p:nvSpPr>
          <p:spPr>
            <a:xfrm>
              <a:off x="2771457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0"/>
            <p:cNvSpPr/>
            <p:nvPr/>
          </p:nvSpPr>
          <p:spPr>
            <a:xfrm>
              <a:off x="2771457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0"/>
            <p:cNvSpPr/>
            <p:nvPr/>
          </p:nvSpPr>
          <p:spPr>
            <a:xfrm>
              <a:off x="2771457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0"/>
            <p:cNvSpPr/>
            <p:nvPr/>
          </p:nvSpPr>
          <p:spPr>
            <a:xfrm>
              <a:off x="2771457" y="202089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0"/>
            <p:cNvSpPr/>
            <p:nvPr/>
          </p:nvSpPr>
          <p:spPr>
            <a:xfrm>
              <a:off x="2728249" y="3446314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0"/>
            <p:cNvSpPr/>
            <p:nvPr/>
          </p:nvSpPr>
          <p:spPr>
            <a:xfrm>
              <a:off x="2728249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0"/>
            <p:cNvSpPr/>
            <p:nvPr/>
          </p:nvSpPr>
          <p:spPr>
            <a:xfrm>
              <a:off x="2728249" y="3359883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0"/>
            <p:cNvSpPr/>
            <p:nvPr/>
          </p:nvSpPr>
          <p:spPr>
            <a:xfrm>
              <a:off x="2728249" y="331667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0"/>
            <p:cNvSpPr/>
            <p:nvPr/>
          </p:nvSpPr>
          <p:spPr>
            <a:xfrm>
              <a:off x="2728249" y="327345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0"/>
            <p:cNvSpPr/>
            <p:nvPr/>
          </p:nvSpPr>
          <p:spPr>
            <a:xfrm>
              <a:off x="2728249" y="323035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0"/>
            <p:cNvSpPr/>
            <p:nvPr/>
          </p:nvSpPr>
          <p:spPr>
            <a:xfrm>
              <a:off x="2728249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0"/>
            <p:cNvSpPr/>
            <p:nvPr/>
          </p:nvSpPr>
          <p:spPr>
            <a:xfrm>
              <a:off x="2728249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0"/>
            <p:cNvSpPr/>
            <p:nvPr/>
          </p:nvSpPr>
          <p:spPr>
            <a:xfrm>
              <a:off x="2728249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0"/>
            <p:cNvSpPr/>
            <p:nvPr/>
          </p:nvSpPr>
          <p:spPr>
            <a:xfrm>
              <a:off x="2728249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0"/>
            <p:cNvSpPr/>
            <p:nvPr/>
          </p:nvSpPr>
          <p:spPr>
            <a:xfrm>
              <a:off x="2728249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0"/>
            <p:cNvSpPr/>
            <p:nvPr/>
          </p:nvSpPr>
          <p:spPr>
            <a:xfrm>
              <a:off x="2728249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0"/>
            <p:cNvSpPr/>
            <p:nvPr/>
          </p:nvSpPr>
          <p:spPr>
            <a:xfrm>
              <a:off x="2728249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0"/>
            <p:cNvSpPr/>
            <p:nvPr/>
          </p:nvSpPr>
          <p:spPr>
            <a:xfrm>
              <a:off x="2728249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0"/>
            <p:cNvSpPr/>
            <p:nvPr/>
          </p:nvSpPr>
          <p:spPr>
            <a:xfrm>
              <a:off x="2728249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0"/>
            <p:cNvSpPr/>
            <p:nvPr/>
          </p:nvSpPr>
          <p:spPr>
            <a:xfrm>
              <a:off x="2728249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0"/>
            <p:cNvSpPr/>
            <p:nvPr/>
          </p:nvSpPr>
          <p:spPr>
            <a:xfrm>
              <a:off x="2728249" y="2107321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0"/>
            <p:cNvSpPr/>
            <p:nvPr/>
          </p:nvSpPr>
          <p:spPr>
            <a:xfrm>
              <a:off x="2728249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0"/>
            <p:cNvSpPr/>
            <p:nvPr/>
          </p:nvSpPr>
          <p:spPr>
            <a:xfrm>
              <a:off x="2685026" y="323035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0"/>
            <p:cNvSpPr/>
            <p:nvPr/>
          </p:nvSpPr>
          <p:spPr>
            <a:xfrm>
              <a:off x="2685026" y="3057608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0"/>
            <p:cNvSpPr/>
            <p:nvPr/>
          </p:nvSpPr>
          <p:spPr>
            <a:xfrm>
              <a:off x="2685026" y="297117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0"/>
            <p:cNvSpPr/>
            <p:nvPr/>
          </p:nvSpPr>
          <p:spPr>
            <a:xfrm>
              <a:off x="2685026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0"/>
            <p:cNvSpPr/>
            <p:nvPr/>
          </p:nvSpPr>
          <p:spPr>
            <a:xfrm>
              <a:off x="2685026" y="288474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0"/>
            <p:cNvSpPr/>
            <p:nvPr/>
          </p:nvSpPr>
          <p:spPr>
            <a:xfrm>
              <a:off x="2685026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0"/>
            <p:cNvSpPr/>
            <p:nvPr/>
          </p:nvSpPr>
          <p:spPr>
            <a:xfrm>
              <a:off x="2685026" y="2798429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0"/>
            <p:cNvSpPr/>
            <p:nvPr/>
          </p:nvSpPr>
          <p:spPr>
            <a:xfrm>
              <a:off x="2685026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0"/>
            <p:cNvSpPr/>
            <p:nvPr/>
          </p:nvSpPr>
          <p:spPr>
            <a:xfrm>
              <a:off x="2685026" y="2711998"/>
              <a:ext cx="35480" cy="30292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0"/>
            <p:cNvSpPr/>
            <p:nvPr/>
          </p:nvSpPr>
          <p:spPr>
            <a:xfrm>
              <a:off x="2685026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0"/>
            <p:cNvSpPr/>
            <p:nvPr/>
          </p:nvSpPr>
          <p:spPr>
            <a:xfrm>
              <a:off x="2685026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0"/>
            <p:cNvSpPr/>
            <p:nvPr/>
          </p:nvSpPr>
          <p:spPr>
            <a:xfrm>
              <a:off x="2685026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0"/>
            <p:cNvSpPr/>
            <p:nvPr/>
          </p:nvSpPr>
          <p:spPr>
            <a:xfrm>
              <a:off x="2685026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0"/>
            <p:cNvSpPr/>
            <p:nvPr/>
          </p:nvSpPr>
          <p:spPr>
            <a:xfrm>
              <a:off x="2685026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0"/>
            <p:cNvSpPr/>
            <p:nvPr/>
          </p:nvSpPr>
          <p:spPr>
            <a:xfrm>
              <a:off x="2685026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0"/>
            <p:cNvSpPr/>
            <p:nvPr/>
          </p:nvSpPr>
          <p:spPr>
            <a:xfrm>
              <a:off x="2685026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2685026" y="2107321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2685026" y="2064099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2641931" y="323035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2641931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2641931" y="314392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2641931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2641931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2641931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2641931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2641931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2641931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2641931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2641931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2641931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2641931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2641931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2641931" y="2107321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2641931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2598709" y="314392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2598709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0"/>
            <p:cNvSpPr/>
            <p:nvPr/>
          </p:nvSpPr>
          <p:spPr>
            <a:xfrm>
              <a:off x="2598709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0"/>
            <p:cNvSpPr/>
            <p:nvPr/>
          </p:nvSpPr>
          <p:spPr>
            <a:xfrm>
              <a:off x="2598709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0"/>
            <p:cNvSpPr/>
            <p:nvPr/>
          </p:nvSpPr>
          <p:spPr>
            <a:xfrm>
              <a:off x="2598709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2598709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2598709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0"/>
            <p:cNvSpPr/>
            <p:nvPr/>
          </p:nvSpPr>
          <p:spPr>
            <a:xfrm>
              <a:off x="2598709" y="2711998"/>
              <a:ext cx="35367" cy="30292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0"/>
            <p:cNvSpPr/>
            <p:nvPr/>
          </p:nvSpPr>
          <p:spPr>
            <a:xfrm>
              <a:off x="2598709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2598709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2598709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0"/>
            <p:cNvSpPr/>
            <p:nvPr/>
          </p:nvSpPr>
          <p:spPr>
            <a:xfrm>
              <a:off x="2598709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0"/>
            <p:cNvSpPr/>
            <p:nvPr/>
          </p:nvSpPr>
          <p:spPr>
            <a:xfrm>
              <a:off x="2598709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2598709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2598709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0"/>
            <p:cNvSpPr/>
            <p:nvPr/>
          </p:nvSpPr>
          <p:spPr>
            <a:xfrm>
              <a:off x="2598709" y="206409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0"/>
            <p:cNvSpPr/>
            <p:nvPr/>
          </p:nvSpPr>
          <p:spPr>
            <a:xfrm>
              <a:off x="2555500" y="310070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0"/>
            <p:cNvSpPr/>
            <p:nvPr/>
          </p:nvSpPr>
          <p:spPr>
            <a:xfrm>
              <a:off x="2555500" y="3057608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0"/>
            <p:cNvSpPr/>
            <p:nvPr/>
          </p:nvSpPr>
          <p:spPr>
            <a:xfrm>
              <a:off x="2555500" y="288474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0"/>
            <p:cNvSpPr/>
            <p:nvPr/>
          </p:nvSpPr>
          <p:spPr>
            <a:xfrm>
              <a:off x="2555500" y="2841637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0"/>
            <p:cNvSpPr/>
            <p:nvPr/>
          </p:nvSpPr>
          <p:spPr>
            <a:xfrm>
              <a:off x="2555500" y="279842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0"/>
            <p:cNvSpPr/>
            <p:nvPr/>
          </p:nvSpPr>
          <p:spPr>
            <a:xfrm>
              <a:off x="2555500" y="275520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0"/>
            <p:cNvSpPr/>
            <p:nvPr/>
          </p:nvSpPr>
          <p:spPr>
            <a:xfrm>
              <a:off x="2555500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0"/>
            <p:cNvSpPr/>
            <p:nvPr/>
          </p:nvSpPr>
          <p:spPr>
            <a:xfrm>
              <a:off x="2555500" y="2668775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0"/>
            <p:cNvSpPr/>
            <p:nvPr/>
          </p:nvSpPr>
          <p:spPr>
            <a:xfrm>
              <a:off x="2555500" y="2625567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0"/>
            <p:cNvSpPr/>
            <p:nvPr/>
          </p:nvSpPr>
          <p:spPr>
            <a:xfrm>
              <a:off x="2555500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0"/>
            <p:cNvSpPr/>
            <p:nvPr/>
          </p:nvSpPr>
          <p:spPr>
            <a:xfrm>
              <a:off x="2555500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0"/>
            <p:cNvSpPr/>
            <p:nvPr/>
          </p:nvSpPr>
          <p:spPr>
            <a:xfrm>
              <a:off x="2555500" y="249602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0"/>
            <p:cNvSpPr/>
            <p:nvPr/>
          </p:nvSpPr>
          <p:spPr>
            <a:xfrm>
              <a:off x="2555500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0"/>
            <p:cNvSpPr/>
            <p:nvPr/>
          </p:nvSpPr>
          <p:spPr>
            <a:xfrm>
              <a:off x="2555500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0"/>
            <p:cNvSpPr/>
            <p:nvPr/>
          </p:nvSpPr>
          <p:spPr>
            <a:xfrm>
              <a:off x="2555500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0"/>
            <p:cNvSpPr/>
            <p:nvPr/>
          </p:nvSpPr>
          <p:spPr>
            <a:xfrm>
              <a:off x="2555500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0"/>
            <p:cNvSpPr/>
            <p:nvPr/>
          </p:nvSpPr>
          <p:spPr>
            <a:xfrm>
              <a:off x="2555500" y="215041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0"/>
            <p:cNvSpPr/>
            <p:nvPr/>
          </p:nvSpPr>
          <p:spPr>
            <a:xfrm>
              <a:off x="2555500" y="206409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0"/>
            <p:cNvSpPr/>
            <p:nvPr/>
          </p:nvSpPr>
          <p:spPr>
            <a:xfrm>
              <a:off x="2512278" y="310070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0"/>
            <p:cNvSpPr/>
            <p:nvPr/>
          </p:nvSpPr>
          <p:spPr>
            <a:xfrm>
              <a:off x="2512278" y="3057608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0"/>
            <p:cNvSpPr/>
            <p:nvPr/>
          </p:nvSpPr>
          <p:spPr>
            <a:xfrm>
              <a:off x="2512278" y="288474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0"/>
            <p:cNvSpPr/>
            <p:nvPr/>
          </p:nvSpPr>
          <p:spPr>
            <a:xfrm>
              <a:off x="2512278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0"/>
            <p:cNvSpPr/>
            <p:nvPr/>
          </p:nvSpPr>
          <p:spPr>
            <a:xfrm>
              <a:off x="2512278" y="2798429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0"/>
            <p:cNvSpPr/>
            <p:nvPr/>
          </p:nvSpPr>
          <p:spPr>
            <a:xfrm>
              <a:off x="2512278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0"/>
            <p:cNvSpPr/>
            <p:nvPr/>
          </p:nvSpPr>
          <p:spPr>
            <a:xfrm>
              <a:off x="2512278" y="2711998"/>
              <a:ext cx="35480" cy="30292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0"/>
            <p:cNvSpPr/>
            <p:nvPr/>
          </p:nvSpPr>
          <p:spPr>
            <a:xfrm>
              <a:off x="2512278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0"/>
            <p:cNvSpPr/>
            <p:nvPr/>
          </p:nvSpPr>
          <p:spPr>
            <a:xfrm>
              <a:off x="2512278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0"/>
            <p:cNvSpPr/>
            <p:nvPr/>
          </p:nvSpPr>
          <p:spPr>
            <a:xfrm>
              <a:off x="2512278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0"/>
            <p:cNvSpPr/>
            <p:nvPr/>
          </p:nvSpPr>
          <p:spPr>
            <a:xfrm>
              <a:off x="2512278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0"/>
            <p:cNvSpPr/>
            <p:nvPr/>
          </p:nvSpPr>
          <p:spPr>
            <a:xfrm>
              <a:off x="2512278" y="249602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0"/>
            <p:cNvSpPr/>
            <p:nvPr/>
          </p:nvSpPr>
          <p:spPr>
            <a:xfrm>
              <a:off x="2512278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0"/>
            <p:cNvSpPr/>
            <p:nvPr/>
          </p:nvSpPr>
          <p:spPr>
            <a:xfrm>
              <a:off x="2512278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0"/>
            <p:cNvSpPr/>
            <p:nvPr/>
          </p:nvSpPr>
          <p:spPr>
            <a:xfrm>
              <a:off x="2512278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0"/>
            <p:cNvSpPr/>
            <p:nvPr/>
          </p:nvSpPr>
          <p:spPr>
            <a:xfrm>
              <a:off x="2512278" y="219362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0"/>
            <p:cNvSpPr/>
            <p:nvPr/>
          </p:nvSpPr>
          <p:spPr>
            <a:xfrm>
              <a:off x="2469069" y="3057608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0"/>
            <p:cNvSpPr/>
            <p:nvPr/>
          </p:nvSpPr>
          <p:spPr>
            <a:xfrm>
              <a:off x="2469069" y="301438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0"/>
            <p:cNvSpPr/>
            <p:nvPr/>
          </p:nvSpPr>
          <p:spPr>
            <a:xfrm>
              <a:off x="2469069" y="297117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0"/>
            <p:cNvSpPr/>
            <p:nvPr/>
          </p:nvSpPr>
          <p:spPr>
            <a:xfrm>
              <a:off x="2469069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0"/>
            <p:cNvSpPr/>
            <p:nvPr/>
          </p:nvSpPr>
          <p:spPr>
            <a:xfrm>
              <a:off x="2469069" y="288474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0"/>
            <p:cNvSpPr/>
            <p:nvPr/>
          </p:nvSpPr>
          <p:spPr>
            <a:xfrm>
              <a:off x="2469069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0"/>
            <p:cNvSpPr/>
            <p:nvPr/>
          </p:nvSpPr>
          <p:spPr>
            <a:xfrm>
              <a:off x="2469069" y="2798429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0"/>
            <p:cNvSpPr/>
            <p:nvPr/>
          </p:nvSpPr>
          <p:spPr>
            <a:xfrm>
              <a:off x="2469069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0"/>
            <p:cNvSpPr/>
            <p:nvPr/>
          </p:nvSpPr>
          <p:spPr>
            <a:xfrm>
              <a:off x="2469069" y="2711998"/>
              <a:ext cx="35466" cy="30292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0"/>
            <p:cNvSpPr/>
            <p:nvPr/>
          </p:nvSpPr>
          <p:spPr>
            <a:xfrm>
              <a:off x="2469069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0"/>
            <p:cNvSpPr/>
            <p:nvPr/>
          </p:nvSpPr>
          <p:spPr>
            <a:xfrm>
              <a:off x="2469069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0"/>
            <p:cNvSpPr/>
            <p:nvPr/>
          </p:nvSpPr>
          <p:spPr>
            <a:xfrm>
              <a:off x="2469069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0"/>
            <p:cNvSpPr/>
            <p:nvPr/>
          </p:nvSpPr>
          <p:spPr>
            <a:xfrm>
              <a:off x="2469069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0"/>
            <p:cNvSpPr/>
            <p:nvPr/>
          </p:nvSpPr>
          <p:spPr>
            <a:xfrm>
              <a:off x="2469069" y="249602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0"/>
            <p:cNvSpPr/>
            <p:nvPr/>
          </p:nvSpPr>
          <p:spPr>
            <a:xfrm>
              <a:off x="2469069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0"/>
            <p:cNvSpPr/>
            <p:nvPr/>
          </p:nvSpPr>
          <p:spPr>
            <a:xfrm>
              <a:off x="2469069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0"/>
            <p:cNvSpPr/>
            <p:nvPr/>
          </p:nvSpPr>
          <p:spPr>
            <a:xfrm>
              <a:off x="2469069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0"/>
            <p:cNvSpPr/>
            <p:nvPr/>
          </p:nvSpPr>
          <p:spPr>
            <a:xfrm>
              <a:off x="2469069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0"/>
            <p:cNvSpPr/>
            <p:nvPr/>
          </p:nvSpPr>
          <p:spPr>
            <a:xfrm>
              <a:off x="2469069" y="215041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0"/>
            <p:cNvSpPr/>
            <p:nvPr/>
          </p:nvSpPr>
          <p:spPr>
            <a:xfrm>
              <a:off x="2425960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0"/>
            <p:cNvSpPr/>
            <p:nvPr/>
          </p:nvSpPr>
          <p:spPr>
            <a:xfrm>
              <a:off x="2425960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0"/>
            <p:cNvSpPr/>
            <p:nvPr/>
          </p:nvSpPr>
          <p:spPr>
            <a:xfrm>
              <a:off x="2425960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0"/>
            <p:cNvSpPr/>
            <p:nvPr/>
          </p:nvSpPr>
          <p:spPr>
            <a:xfrm>
              <a:off x="2425960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0"/>
            <p:cNvSpPr/>
            <p:nvPr/>
          </p:nvSpPr>
          <p:spPr>
            <a:xfrm>
              <a:off x="2425960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0"/>
            <p:cNvSpPr/>
            <p:nvPr/>
          </p:nvSpPr>
          <p:spPr>
            <a:xfrm>
              <a:off x="2425960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0"/>
            <p:cNvSpPr/>
            <p:nvPr/>
          </p:nvSpPr>
          <p:spPr>
            <a:xfrm>
              <a:off x="2425960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0"/>
            <p:cNvSpPr/>
            <p:nvPr/>
          </p:nvSpPr>
          <p:spPr>
            <a:xfrm>
              <a:off x="2425960" y="2711998"/>
              <a:ext cx="35367" cy="30292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0"/>
            <p:cNvSpPr/>
            <p:nvPr/>
          </p:nvSpPr>
          <p:spPr>
            <a:xfrm>
              <a:off x="2425960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0"/>
            <p:cNvSpPr/>
            <p:nvPr/>
          </p:nvSpPr>
          <p:spPr>
            <a:xfrm>
              <a:off x="2425960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0"/>
            <p:cNvSpPr/>
            <p:nvPr/>
          </p:nvSpPr>
          <p:spPr>
            <a:xfrm>
              <a:off x="2425960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0"/>
            <p:cNvSpPr/>
            <p:nvPr/>
          </p:nvSpPr>
          <p:spPr>
            <a:xfrm>
              <a:off x="2425960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0"/>
            <p:cNvSpPr/>
            <p:nvPr/>
          </p:nvSpPr>
          <p:spPr>
            <a:xfrm>
              <a:off x="2425960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0"/>
            <p:cNvSpPr/>
            <p:nvPr/>
          </p:nvSpPr>
          <p:spPr>
            <a:xfrm>
              <a:off x="2425960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0"/>
            <p:cNvSpPr/>
            <p:nvPr/>
          </p:nvSpPr>
          <p:spPr>
            <a:xfrm>
              <a:off x="2425960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0"/>
            <p:cNvSpPr/>
            <p:nvPr/>
          </p:nvSpPr>
          <p:spPr>
            <a:xfrm>
              <a:off x="2425960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0"/>
            <p:cNvSpPr/>
            <p:nvPr/>
          </p:nvSpPr>
          <p:spPr>
            <a:xfrm>
              <a:off x="2425960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0"/>
            <p:cNvSpPr/>
            <p:nvPr/>
          </p:nvSpPr>
          <p:spPr>
            <a:xfrm>
              <a:off x="2425960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0"/>
            <p:cNvSpPr/>
            <p:nvPr/>
          </p:nvSpPr>
          <p:spPr>
            <a:xfrm>
              <a:off x="2382752" y="288474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0"/>
            <p:cNvSpPr/>
            <p:nvPr/>
          </p:nvSpPr>
          <p:spPr>
            <a:xfrm>
              <a:off x="2382752" y="2841637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0"/>
            <p:cNvSpPr/>
            <p:nvPr/>
          </p:nvSpPr>
          <p:spPr>
            <a:xfrm>
              <a:off x="2382752" y="279842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0"/>
            <p:cNvSpPr/>
            <p:nvPr/>
          </p:nvSpPr>
          <p:spPr>
            <a:xfrm>
              <a:off x="2382752" y="275520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0"/>
            <p:cNvSpPr/>
            <p:nvPr/>
          </p:nvSpPr>
          <p:spPr>
            <a:xfrm>
              <a:off x="2382752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0"/>
            <p:cNvSpPr/>
            <p:nvPr/>
          </p:nvSpPr>
          <p:spPr>
            <a:xfrm>
              <a:off x="2382752" y="2668775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0"/>
            <p:cNvSpPr/>
            <p:nvPr/>
          </p:nvSpPr>
          <p:spPr>
            <a:xfrm>
              <a:off x="2382752" y="2625567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0"/>
            <p:cNvSpPr/>
            <p:nvPr/>
          </p:nvSpPr>
          <p:spPr>
            <a:xfrm>
              <a:off x="2382752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0"/>
            <p:cNvSpPr/>
            <p:nvPr/>
          </p:nvSpPr>
          <p:spPr>
            <a:xfrm>
              <a:off x="2382752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0"/>
            <p:cNvSpPr/>
            <p:nvPr/>
          </p:nvSpPr>
          <p:spPr>
            <a:xfrm>
              <a:off x="2382752" y="249602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0"/>
            <p:cNvSpPr/>
            <p:nvPr/>
          </p:nvSpPr>
          <p:spPr>
            <a:xfrm>
              <a:off x="2382752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0"/>
            <p:cNvSpPr/>
            <p:nvPr/>
          </p:nvSpPr>
          <p:spPr>
            <a:xfrm>
              <a:off x="2382752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0"/>
            <p:cNvSpPr/>
            <p:nvPr/>
          </p:nvSpPr>
          <p:spPr>
            <a:xfrm>
              <a:off x="2382752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0"/>
            <p:cNvSpPr/>
            <p:nvPr/>
          </p:nvSpPr>
          <p:spPr>
            <a:xfrm>
              <a:off x="2382752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0"/>
            <p:cNvSpPr/>
            <p:nvPr/>
          </p:nvSpPr>
          <p:spPr>
            <a:xfrm>
              <a:off x="2382752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0"/>
            <p:cNvSpPr/>
            <p:nvPr/>
          </p:nvSpPr>
          <p:spPr>
            <a:xfrm>
              <a:off x="2382752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0"/>
            <p:cNvSpPr/>
            <p:nvPr/>
          </p:nvSpPr>
          <p:spPr>
            <a:xfrm>
              <a:off x="2382752" y="2107321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0"/>
            <p:cNvSpPr/>
            <p:nvPr/>
          </p:nvSpPr>
          <p:spPr>
            <a:xfrm>
              <a:off x="2339529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0"/>
            <p:cNvSpPr/>
            <p:nvPr/>
          </p:nvSpPr>
          <p:spPr>
            <a:xfrm>
              <a:off x="2339529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0"/>
            <p:cNvSpPr/>
            <p:nvPr/>
          </p:nvSpPr>
          <p:spPr>
            <a:xfrm>
              <a:off x="2339529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0"/>
            <p:cNvSpPr/>
            <p:nvPr/>
          </p:nvSpPr>
          <p:spPr>
            <a:xfrm>
              <a:off x="2339529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0"/>
            <p:cNvSpPr/>
            <p:nvPr/>
          </p:nvSpPr>
          <p:spPr>
            <a:xfrm>
              <a:off x="2339529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0"/>
            <p:cNvSpPr/>
            <p:nvPr/>
          </p:nvSpPr>
          <p:spPr>
            <a:xfrm>
              <a:off x="2339529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0"/>
            <p:cNvSpPr/>
            <p:nvPr/>
          </p:nvSpPr>
          <p:spPr>
            <a:xfrm>
              <a:off x="2339529" y="2711998"/>
              <a:ext cx="35367" cy="30292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0"/>
            <p:cNvSpPr/>
            <p:nvPr/>
          </p:nvSpPr>
          <p:spPr>
            <a:xfrm>
              <a:off x="2339529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0"/>
            <p:cNvSpPr/>
            <p:nvPr/>
          </p:nvSpPr>
          <p:spPr>
            <a:xfrm>
              <a:off x="2339529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0"/>
            <p:cNvSpPr/>
            <p:nvPr/>
          </p:nvSpPr>
          <p:spPr>
            <a:xfrm>
              <a:off x="2339529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0"/>
            <p:cNvSpPr/>
            <p:nvPr/>
          </p:nvSpPr>
          <p:spPr>
            <a:xfrm>
              <a:off x="2339529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0"/>
            <p:cNvSpPr/>
            <p:nvPr/>
          </p:nvSpPr>
          <p:spPr>
            <a:xfrm>
              <a:off x="2339529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0"/>
            <p:cNvSpPr/>
            <p:nvPr/>
          </p:nvSpPr>
          <p:spPr>
            <a:xfrm>
              <a:off x="2339529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0"/>
            <p:cNvSpPr/>
            <p:nvPr/>
          </p:nvSpPr>
          <p:spPr>
            <a:xfrm>
              <a:off x="2339529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0"/>
            <p:cNvSpPr/>
            <p:nvPr/>
          </p:nvSpPr>
          <p:spPr>
            <a:xfrm>
              <a:off x="2339529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0"/>
            <p:cNvSpPr/>
            <p:nvPr/>
          </p:nvSpPr>
          <p:spPr>
            <a:xfrm>
              <a:off x="2339529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0"/>
            <p:cNvSpPr/>
            <p:nvPr/>
          </p:nvSpPr>
          <p:spPr>
            <a:xfrm>
              <a:off x="2339529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0"/>
            <p:cNvSpPr/>
            <p:nvPr/>
          </p:nvSpPr>
          <p:spPr>
            <a:xfrm>
              <a:off x="2339529" y="215041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0"/>
            <p:cNvSpPr/>
            <p:nvPr/>
          </p:nvSpPr>
          <p:spPr>
            <a:xfrm>
              <a:off x="2296321" y="2884746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0"/>
            <p:cNvSpPr/>
            <p:nvPr/>
          </p:nvSpPr>
          <p:spPr>
            <a:xfrm>
              <a:off x="2296321" y="2841637"/>
              <a:ext cx="35381" cy="30221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0"/>
            <p:cNvSpPr/>
            <p:nvPr/>
          </p:nvSpPr>
          <p:spPr>
            <a:xfrm>
              <a:off x="2296321" y="2798429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0"/>
            <p:cNvSpPr/>
            <p:nvPr/>
          </p:nvSpPr>
          <p:spPr>
            <a:xfrm>
              <a:off x="2296321" y="2755206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0"/>
            <p:cNvSpPr/>
            <p:nvPr/>
          </p:nvSpPr>
          <p:spPr>
            <a:xfrm>
              <a:off x="2296321" y="2711998"/>
              <a:ext cx="35466" cy="30292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0"/>
            <p:cNvSpPr/>
            <p:nvPr/>
          </p:nvSpPr>
          <p:spPr>
            <a:xfrm>
              <a:off x="2296321" y="2668775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0"/>
            <p:cNvSpPr/>
            <p:nvPr/>
          </p:nvSpPr>
          <p:spPr>
            <a:xfrm>
              <a:off x="2296321" y="2625567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0"/>
            <p:cNvSpPr/>
            <p:nvPr/>
          </p:nvSpPr>
          <p:spPr>
            <a:xfrm>
              <a:off x="2296321" y="2582344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0"/>
            <p:cNvSpPr/>
            <p:nvPr/>
          </p:nvSpPr>
          <p:spPr>
            <a:xfrm>
              <a:off x="2296321" y="2539122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0"/>
            <p:cNvSpPr/>
            <p:nvPr/>
          </p:nvSpPr>
          <p:spPr>
            <a:xfrm>
              <a:off x="2296321" y="2496027"/>
              <a:ext cx="35381" cy="30207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0"/>
            <p:cNvSpPr/>
            <p:nvPr/>
          </p:nvSpPr>
          <p:spPr>
            <a:xfrm>
              <a:off x="2296321" y="2452818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0"/>
            <p:cNvSpPr/>
            <p:nvPr/>
          </p:nvSpPr>
          <p:spPr>
            <a:xfrm>
              <a:off x="2296321" y="2409596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0"/>
            <p:cNvSpPr/>
            <p:nvPr/>
          </p:nvSpPr>
          <p:spPr>
            <a:xfrm>
              <a:off x="2296321" y="2366373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0"/>
            <p:cNvSpPr/>
            <p:nvPr/>
          </p:nvSpPr>
          <p:spPr>
            <a:xfrm>
              <a:off x="2296321" y="2323278"/>
              <a:ext cx="35381" cy="30193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0"/>
            <p:cNvSpPr/>
            <p:nvPr/>
          </p:nvSpPr>
          <p:spPr>
            <a:xfrm>
              <a:off x="2296321" y="2193625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0"/>
            <p:cNvSpPr/>
            <p:nvPr/>
          </p:nvSpPr>
          <p:spPr>
            <a:xfrm>
              <a:off x="2253098" y="2798429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0"/>
            <p:cNvSpPr/>
            <p:nvPr/>
          </p:nvSpPr>
          <p:spPr>
            <a:xfrm>
              <a:off x="2253098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0"/>
            <p:cNvSpPr/>
            <p:nvPr/>
          </p:nvSpPr>
          <p:spPr>
            <a:xfrm>
              <a:off x="2253098" y="2711998"/>
              <a:ext cx="35480" cy="30292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0"/>
            <p:cNvSpPr/>
            <p:nvPr/>
          </p:nvSpPr>
          <p:spPr>
            <a:xfrm>
              <a:off x="2253098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0"/>
            <p:cNvSpPr/>
            <p:nvPr/>
          </p:nvSpPr>
          <p:spPr>
            <a:xfrm>
              <a:off x="2253098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0"/>
            <p:cNvSpPr/>
            <p:nvPr/>
          </p:nvSpPr>
          <p:spPr>
            <a:xfrm>
              <a:off x="2253098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0"/>
            <p:cNvSpPr/>
            <p:nvPr/>
          </p:nvSpPr>
          <p:spPr>
            <a:xfrm>
              <a:off x="2253098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0"/>
            <p:cNvSpPr/>
            <p:nvPr/>
          </p:nvSpPr>
          <p:spPr>
            <a:xfrm>
              <a:off x="2253098" y="249602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0"/>
            <p:cNvSpPr/>
            <p:nvPr/>
          </p:nvSpPr>
          <p:spPr>
            <a:xfrm>
              <a:off x="2253098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0"/>
            <p:cNvSpPr/>
            <p:nvPr/>
          </p:nvSpPr>
          <p:spPr>
            <a:xfrm>
              <a:off x="2253098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0"/>
            <p:cNvSpPr/>
            <p:nvPr/>
          </p:nvSpPr>
          <p:spPr>
            <a:xfrm>
              <a:off x="2253098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0"/>
            <p:cNvSpPr/>
            <p:nvPr/>
          </p:nvSpPr>
          <p:spPr>
            <a:xfrm>
              <a:off x="2253098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0"/>
            <p:cNvSpPr/>
            <p:nvPr/>
          </p:nvSpPr>
          <p:spPr>
            <a:xfrm>
              <a:off x="2253098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0"/>
            <p:cNvSpPr/>
            <p:nvPr/>
          </p:nvSpPr>
          <p:spPr>
            <a:xfrm>
              <a:off x="2253098" y="219362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0"/>
            <p:cNvSpPr/>
            <p:nvPr/>
          </p:nvSpPr>
          <p:spPr>
            <a:xfrm>
              <a:off x="2253098" y="215041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0"/>
            <p:cNvSpPr/>
            <p:nvPr/>
          </p:nvSpPr>
          <p:spPr>
            <a:xfrm>
              <a:off x="2210003" y="2625567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0"/>
            <p:cNvSpPr/>
            <p:nvPr/>
          </p:nvSpPr>
          <p:spPr>
            <a:xfrm>
              <a:off x="2210003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0"/>
            <p:cNvSpPr/>
            <p:nvPr/>
          </p:nvSpPr>
          <p:spPr>
            <a:xfrm>
              <a:off x="2210003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0"/>
            <p:cNvSpPr/>
            <p:nvPr/>
          </p:nvSpPr>
          <p:spPr>
            <a:xfrm>
              <a:off x="2210003" y="249602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0"/>
            <p:cNvSpPr/>
            <p:nvPr/>
          </p:nvSpPr>
          <p:spPr>
            <a:xfrm>
              <a:off x="2210003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0"/>
            <p:cNvSpPr/>
            <p:nvPr/>
          </p:nvSpPr>
          <p:spPr>
            <a:xfrm>
              <a:off x="2210003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0"/>
            <p:cNvSpPr/>
            <p:nvPr/>
          </p:nvSpPr>
          <p:spPr>
            <a:xfrm>
              <a:off x="2210003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0"/>
            <p:cNvSpPr/>
            <p:nvPr/>
          </p:nvSpPr>
          <p:spPr>
            <a:xfrm>
              <a:off x="2210003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0"/>
            <p:cNvSpPr/>
            <p:nvPr/>
          </p:nvSpPr>
          <p:spPr>
            <a:xfrm>
              <a:off x="2210003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0"/>
            <p:cNvSpPr/>
            <p:nvPr/>
          </p:nvSpPr>
          <p:spPr>
            <a:xfrm>
              <a:off x="2166780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0"/>
            <p:cNvSpPr/>
            <p:nvPr/>
          </p:nvSpPr>
          <p:spPr>
            <a:xfrm>
              <a:off x="2166780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0"/>
            <p:cNvSpPr/>
            <p:nvPr/>
          </p:nvSpPr>
          <p:spPr>
            <a:xfrm>
              <a:off x="2166780" y="249602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0"/>
            <p:cNvSpPr/>
            <p:nvPr/>
          </p:nvSpPr>
          <p:spPr>
            <a:xfrm>
              <a:off x="2166780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0"/>
            <p:cNvSpPr/>
            <p:nvPr/>
          </p:nvSpPr>
          <p:spPr>
            <a:xfrm>
              <a:off x="2166780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0"/>
            <p:cNvSpPr/>
            <p:nvPr/>
          </p:nvSpPr>
          <p:spPr>
            <a:xfrm>
              <a:off x="2166780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0"/>
            <p:cNvSpPr/>
            <p:nvPr/>
          </p:nvSpPr>
          <p:spPr>
            <a:xfrm>
              <a:off x="2166780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0"/>
            <p:cNvSpPr/>
            <p:nvPr/>
          </p:nvSpPr>
          <p:spPr>
            <a:xfrm>
              <a:off x="2123572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0"/>
            <p:cNvSpPr/>
            <p:nvPr/>
          </p:nvSpPr>
          <p:spPr>
            <a:xfrm>
              <a:off x="2123572" y="249602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0"/>
            <p:cNvSpPr/>
            <p:nvPr/>
          </p:nvSpPr>
          <p:spPr>
            <a:xfrm>
              <a:off x="2123572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0"/>
            <p:cNvSpPr/>
            <p:nvPr/>
          </p:nvSpPr>
          <p:spPr>
            <a:xfrm>
              <a:off x="2123572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0"/>
            <p:cNvSpPr/>
            <p:nvPr/>
          </p:nvSpPr>
          <p:spPr>
            <a:xfrm>
              <a:off x="2123572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0"/>
            <p:cNvSpPr/>
            <p:nvPr/>
          </p:nvSpPr>
          <p:spPr>
            <a:xfrm>
              <a:off x="2123572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0"/>
            <p:cNvSpPr/>
            <p:nvPr/>
          </p:nvSpPr>
          <p:spPr>
            <a:xfrm>
              <a:off x="2080349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0"/>
            <p:cNvSpPr/>
            <p:nvPr/>
          </p:nvSpPr>
          <p:spPr>
            <a:xfrm>
              <a:off x="2080349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0"/>
            <p:cNvSpPr/>
            <p:nvPr/>
          </p:nvSpPr>
          <p:spPr>
            <a:xfrm>
              <a:off x="2080349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0"/>
            <p:cNvSpPr/>
            <p:nvPr/>
          </p:nvSpPr>
          <p:spPr>
            <a:xfrm>
              <a:off x="2080349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0"/>
            <p:cNvSpPr/>
            <p:nvPr/>
          </p:nvSpPr>
          <p:spPr>
            <a:xfrm>
              <a:off x="2037141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0"/>
            <p:cNvSpPr/>
            <p:nvPr/>
          </p:nvSpPr>
          <p:spPr>
            <a:xfrm>
              <a:off x="2037141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0"/>
            <p:cNvSpPr/>
            <p:nvPr/>
          </p:nvSpPr>
          <p:spPr>
            <a:xfrm>
              <a:off x="2037141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0"/>
            <p:cNvSpPr/>
            <p:nvPr/>
          </p:nvSpPr>
          <p:spPr>
            <a:xfrm>
              <a:off x="2037141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0"/>
            <p:cNvSpPr/>
            <p:nvPr/>
          </p:nvSpPr>
          <p:spPr>
            <a:xfrm>
              <a:off x="1993918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0"/>
            <p:cNvSpPr/>
            <p:nvPr/>
          </p:nvSpPr>
          <p:spPr>
            <a:xfrm>
              <a:off x="1993918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0"/>
            <p:cNvSpPr/>
            <p:nvPr/>
          </p:nvSpPr>
          <p:spPr>
            <a:xfrm>
              <a:off x="1993918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0"/>
            <p:cNvSpPr/>
            <p:nvPr/>
          </p:nvSpPr>
          <p:spPr>
            <a:xfrm>
              <a:off x="1993918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0"/>
            <p:cNvSpPr/>
            <p:nvPr/>
          </p:nvSpPr>
          <p:spPr>
            <a:xfrm>
              <a:off x="1950710" y="2452818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0"/>
            <p:cNvSpPr/>
            <p:nvPr/>
          </p:nvSpPr>
          <p:spPr>
            <a:xfrm>
              <a:off x="1950710" y="2409596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0"/>
            <p:cNvSpPr/>
            <p:nvPr/>
          </p:nvSpPr>
          <p:spPr>
            <a:xfrm>
              <a:off x="1950710" y="2366373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0"/>
            <p:cNvSpPr/>
            <p:nvPr/>
          </p:nvSpPr>
          <p:spPr>
            <a:xfrm>
              <a:off x="1950710" y="2323278"/>
              <a:ext cx="35381" cy="30193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0"/>
            <p:cNvSpPr/>
            <p:nvPr/>
          </p:nvSpPr>
          <p:spPr>
            <a:xfrm>
              <a:off x="1907487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0"/>
            <p:cNvSpPr/>
            <p:nvPr/>
          </p:nvSpPr>
          <p:spPr>
            <a:xfrm>
              <a:off x="1907487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0"/>
            <p:cNvSpPr/>
            <p:nvPr/>
          </p:nvSpPr>
          <p:spPr>
            <a:xfrm>
              <a:off x="1907487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0"/>
            <p:cNvSpPr/>
            <p:nvPr/>
          </p:nvSpPr>
          <p:spPr>
            <a:xfrm>
              <a:off x="1907487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0"/>
            <p:cNvSpPr/>
            <p:nvPr/>
          </p:nvSpPr>
          <p:spPr>
            <a:xfrm>
              <a:off x="1864392" y="2496027"/>
              <a:ext cx="35352" cy="30207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0"/>
            <p:cNvSpPr/>
            <p:nvPr/>
          </p:nvSpPr>
          <p:spPr>
            <a:xfrm>
              <a:off x="1864392" y="2452804"/>
              <a:ext cx="35352" cy="30221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0"/>
            <p:cNvSpPr/>
            <p:nvPr/>
          </p:nvSpPr>
          <p:spPr>
            <a:xfrm>
              <a:off x="1864392" y="2409596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0"/>
            <p:cNvSpPr/>
            <p:nvPr/>
          </p:nvSpPr>
          <p:spPr>
            <a:xfrm>
              <a:off x="1864392" y="2366373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0"/>
            <p:cNvSpPr/>
            <p:nvPr/>
          </p:nvSpPr>
          <p:spPr>
            <a:xfrm>
              <a:off x="1864392" y="2323278"/>
              <a:ext cx="35352" cy="30207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0"/>
            <p:cNvSpPr/>
            <p:nvPr/>
          </p:nvSpPr>
          <p:spPr>
            <a:xfrm>
              <a:off x="1821170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0"/>
            <p:cNvSpPr/>
            <p:nvPr/>
          </p:nvSpPr>
          <p:spPr>
            <a:xfrm>
              <a:off x="1821170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0"/>
            <p:cNvSpPr/>
            <p:nvPr/>
          </p:nvSpPr>
          <p:spPr>
            <a:xfrm>
              <a:off x="1821170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0"/>
            <p:cNvSpPr/>
            <p:nvPr/>
          </p:nvSpPr>
          <p:spPr>
            <a:xfrm>
              <a:off x="1821170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0"/>
            <p:cNvSpPr/>
            <p:nvPr/>
          </p:nvSpPr>
          <p:spPr>
            <a:xfrm>
              <a:off x="1821170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0"/>
            <p:cNvSpPr/>
            <p:nvPr/>
          </p:nvSpPr>
          <p:spPr>
            <a:xfrm>
              <a:off x="1821170" y="2323278"/>
              <a:ext cx="35239" cy="30193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0"/>
            <p:cNvSpPr/>
            <p:nvPr/>
          </p:nvSpPr>
          <p:spPr>
            <a:xfrm>
              <a:off x="1777961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0"/>
            <p:cNvSpPr/>
            <p:nvPr/>
          </p:nvSpPr>
          <p:spPr>
            <a:xfrm>
              <a:off x="1777961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0"/>
            <p:cNvSpPr/>
            <p:nvPr/>
          </p:nvSpPr>
          <p:spPr>
            <a:xfrm>
              <a:off x="1777961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0"/>
            <p:cNvSpPr/>
            <p:nvPr/>
          </p:nvSpPr>
          <p:spPr>
            <a:xfrm>
              <a:off x="1777961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0"/>
            <p:cNvSpPr/>
            <p:nvPr/>
          </p:nvSpPr>
          <p:spPr>
            <a:xfrm>
              <a:off x="4153687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0"/>
            <p:cNvSpPr/>
            <p:nvPr/>
          </p:nvSpPr>
          <p:spPr>
            <a:xfrm>
              <a:off x="4153687" y="297117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0"/>
            <p:cNvSpPr/>
            <p:nvPr/>
          </p:nvSpPr>
          <p:spPr>
            <a:xfrm>
              <a:off x="4196909" y="297117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0"/>
            <p:cNvSpPr/>
            <p:nvPr/>
          </p:nvSpPr>
          <p:spPr>
            <a:xfrm>
              <a:off x="4196909" y="3057608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0"/>
            <p:cNvSpPr/>
            <p:nvPr/>
          </p:nvSpPr>
          <p:spPr>
            <a:xfrm>
              <a:off x="4240118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0"/>
            <p:cNvSpPr/>
            <p:nvPr/>
          </p:nvSpPr>
          <p:spPr>
            <a:xfrm>
              <a:off x="4196909" y="301438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0"/>
            <p:cNvSpPr/>
            <p:nvPr/>
          </p:nvSpPr>
          <p:spPr>
            <a:xfrm>
              <a:off x="4542406" y="2280070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0"/>
            <p:cNvSpPr/>
            <p:nvPr/>
          </p:nvSpPr>
          <p:spPr>
            <a:xfrm>
              <a:off x="4542406" y="2323278"/>
              <a:ext cx="35381" cy="30193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0"/>
            <p:cNvSpPr/>
            <p:nvPr/>
          </p:nvSpPr>
          <p:spPr>
            <a:xfrm>
              <a:off x="4542406" y="2366373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0"/>
            <p:cNvSpPr/>
            <p:nvPr/>
          </p:nvSpPr>
          <p:spPr>
            <a:xfrm>
              <a:off x="4542406" y="2409596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0"/>
            <p:cNvSpPr/>
            <p:nvPr/>
          </p:nvSpPr>
          <p:spPr>
            <a:xfrm>
              <a:off x="4542406" y="2452818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0"/>
            <p:cNvSpPr/>
            <p:nvPr/>
          </p:nvSpPr>
          <p:spPr>
            <a:xfrm>
              <a:off x="4542406" y="2496027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0"/>
            <p:cNvSpPr/>
            <p:nvPr/>
          </p:nvSpPr>
          <p:spPr>
            <a:xfrm>
              <a:off x="4542406" y="2539122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0"/>
            <p:cNvSpPr/>
            <p:nvPr/>
          </p:nvSpPr>
          <p:spPr>
            <a:xfrm>
              <a:off x="4542406" y="2582344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0"/>
            <p:cNvSpPr/>
            <p:nvPr/>
          </p:nvSpPr>
          <p:spPr>
            <a:xfrm>
              <a:off x="4542406" y="2625567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0"/>
            <p:cNvSpPr/>
            <p:nvPr/>
          </p:nvSpPr>
          <p:spPr>
            <a:xfrm>
              <a:off x="4542406" y="2668775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0"/>
            <p:cNvSpPr/>
            <p:nvPr/>
          </p:nvSpPr>
          <p:spPr>
            <a:xfrm>
              <a:off x="4542406" y="2711998"/>
              <a:ext cx="35466" cy="30292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0"/>
            <p:cNvSpPr/>
            <p:nvPr/>
          </p:nvSpPr>
          <p:spPr>
            <a:xfrm>
              <a:off x="4542406" y="2755206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0"/>
            <p:cNvSpPr/>
            <p:nvPr/>
          </p:nvSpPr>
          <p:spPr>
            <a:xfrm>
              <a:off x="4542406" y="2798429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0"/>
            <p:cNvSpPr/>
            <p:nvPr/>
          </p:nvSpPr>
          <p:spPr>
            <a:xfrm>
              <a:off x="4542406" y="2841637"/>
              <a:ext cx="35381" cy="30221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0"/>
            <p:cNvSpPr/>
            <p:nvPr/>
          </p:nvSpPr>
          <p:spPr>
            <a:xfrm>
              <a:off x="4326435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0"/>
            <p:cNvSpPr/>
            <p:nvPr/>
          </p:nvSpPr>
          <p:spPr>
            <a:xfrm>
              <a:off x="4326435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0"/>
            <p:cNvSpPr/>
            <p:nvPr/>
          </p:nvSpPr>
          <p:spPr>
            <a:xfrm>
              <a:off x="4326435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0"/>
            <p:cNvSpPr/>
            <p:nvPr/>
          </p:nvSpPr>
          <p:spPr>
            <a:xfrm>
              <a:off x="4326435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0"/>
            <p:cNvSpPr/>
            <p:nvPr/>
          </p:nvSpPr>
          <p:spPr>
            <a:xfrm>
              <a:off x="4326435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0"/>
            <p:cNvSpPr/>
            <p:nvPr/>
          </p:nvSpPr>
          <p:spPr>
            <a:xfrm>
              <a:off x="4326435" y="249602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0"/>
            <p:cNvSpPr/>
            <p:nvPr/>
          </p:nvSpPr>
          <p:spPr>
            <a:xfrm>
              <a:off x="4326435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0"/>
            <p:cNvSpPr/>
            <p:nvPr/>
          </p:nvSpPr>
          <p:spPr>
            <a:xfrm>
              <a:off x="4326435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0"/>
            <p:cNvSpPr/>
            <p:nvPr/>
          </p:nvSpPr>
          <p:spPr>
            <a:xfrm>
              <a:off x="4326435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0"/>
            <p:cNvSpPr/>
            <p:nvPr/>
          </p:nvSpPr>
          <p:spPr>
            <a:xfrm>
              <a:off x="4326435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0"/>
            <p:cNvSpPr/>
            <p:nvPr/>
          </p:nvSpPr>
          <p:spPr>
            <a:xfrm>
              <a:off x="4326435" y="2711998"/>
              <a:ext cx="35480" cy="30292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0"/>
            <p:cNvSpPr/>
            <p:nvPr/>
          </p:nvSpPr>
          <p:spPr>
            <a:xfrm>
              <a:off x="4326435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0"/>
            <p:cNvSpPr/>
            <p:nvPr/>
          </p:nvSpPr>
          <p:spPr>
            <a:xfrm>
              <a:off x="4110464" y="2711998"/>
              <a:ext cx="35480" cy="30292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0"/>
            <p:cNvSpPr/>
            <p:nvPr/>
          </p:nvSpPr>
          <p:spPr>
            <a:xfrm>
              <a:off x="4110464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0"/>
            <p:cNvSpPr/>
            <p:nvPr/>
          </p:nvSpPr>
          <p:spPr>
            <a:xfrm>
              <a:off x="4110464" y="2798429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0"/>
            <p:cNvSpPr/>
            <p:nvPr/>
          </p:nvSpPr>
          <p:spPr>
            <a:xfrm>
              <a:off x="4110464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0"/>
            <p:cNvSpPr/>
            <p:nvPr/>
          </p:nvSpPr>
          <p:spPr>
            <a:xfrm>
              <a:off x="4153687" y="2711998"/>
              <a:ext cx="35480" cy="30292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0"/>
            <p:cNvSpPr/>
            <p:nvPr/>
          </p:nvSpPr>
          <p:spPr>
            <a:xfrm>
              <a:off x="4153687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0"/>
            <p:cNvSpPr/>
            <p:nvPr/>
          </p:nvSpPr>
          <p:spPr>
            <a:xfrm>
              <a:off x="4196909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0"/>
            <p:cNvSpPr/>
            <p:nvPr/>
          </p:nvSpPr>
          <p:spPr>
            <a:xfrm>
              <a:off x="4196909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0"/>
            <p:cNvSpPr/>
            <p:nvPr/>
          </p:nvSpPr>
          <p:spPr>
            <a:xfrm>
              <a:off x="4196909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0"/>
            <p:cNvSpPr/>
            <p:nvPr/>
          </p:nvSpPr>
          <p:spPr>
            <a:xfrm>
              <a:off x="4196909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0"/>
            <p:cNvSpPr/>
            <p:nvPr/>
          </p:nvSpPr>
          <p:spPr>
            <a:xfrm>
              <a:off x="4196909" y="249602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0"/>
            <p:cNvSpPr/>
            <p:nvPr/>
          </p:nvSpPr>
          <p:spPr>
            <a:xfrm>
              <a:off x="4196909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0"/>
            <p:cNvSpPr/>
            <p:nvPr/>
          </p:nvSpPr>
          <p:spPr>
            <a:xfrm>
              <a:off x="4196909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0"/>
            <p:cNvSpPr/>
            <p:nvPr/>
          </p:nvSpPr>
          <p:spPr>
            <a:xfrm>
              <a:off x="4196909" y="2625567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0"/>
            <p:cNvSpPr/>
            <p:nvPr/>
          </p:nvSpPr>
          <p:spPr>
            <a:xfrm>
              <a:off x="4196909" y="2668775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0"/>
            <p:cNvSpPr/>
            <p:nvPr/>
          </p:nvSpPr>
          <p:spPr>
            <a:xfrm>
              <a:off x="4196909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0"/>
            <p:cNvSpPr/>
            <p:nvPr/>
          </p:nvSpPr>
          <p:spPr>
            <a:xfrm>
              <a:off x="4196909" y="275520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0"/>
            <p:cNvSpPr/>
            <p:nvPr/>
          </p:nvSpPr>
          <p:spPr>
            <a:xfrm>
              <a:off x="4196909" y="279842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0"/>
            <p:cNvSpPr/>
            <p:nvPr/>
          </p:nvSpPr>
          <p:spPr>
            <a:xfrm>
              <a:off x="4240118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0"/>
            <p:cNvSpPr/>
            <p:nvPr/>
          </p:nvSpPr>
          <p:spPr>
            <a:xfrm>
              <a:off x="4240118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0"/>
            <p:cNvSpPr/>
            <p:nvPr/>
          </p:nvSpPr>
          <p:spPr>
            <a:xfrm>
              <a:off x="4240118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0"/>
            <p:cNvSpPr/>
            <p:nvPr/>
          </p:nvSpPr>
          <p:spPr>
            <a:xfrm>
              <a:off x="4240118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0"/>
            <p:cNvSpPr/>
            <p:nvPr/>
          </p:nvSpPr>
          <p:spPr>
            <a:xfrm>
              <a:off x="4240118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0"/>
            <p:cNvSpPr/>
            <p:nvPr/>
          </p:nvSpPr>
          <p:spPr>
            <a:xfrm>
              <a:off x="4240118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0"/>
            <p:cNvSpPr/>
            <p:nvPr/>
          </p:nvSpPr>
          <p:spPr>
            <a:xfrm>
              <a:off x="4240118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0"/>
            <p:cNvSpPr/>
            <p:nvPr/>
          </p:nvSpPr>
          <p:spPr>
            <a:xfrm>
              <a:off x="4240118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0"/>
            <p:cNvSpPr/>
            <p:nvPr/>
          </p:nvSpPr>
          <p:spPr>
            <a:xfrm>
              <a:off x="4240118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0"/>
            <p:cNvSpPr/>
            <p:nvPr/>
          </p:nvSpPr>
          <p:spPr>
            <a:xfrm>
              <a:off x="4240118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0"/>
            <p:cNvSpPr/>
            <p:nvPr/>
          </p:nvSpPr>
          <p:spPr>
            <a:xfrm>
              <a:off x="4240118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0"/>
            <p:cNvSpPr/>
            <p:nvPr/>
          </p:nvSpPr>
          <p:spPr>
            <a:xfrm>
              <a:off x="4240118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0"/>
            <p:cNvSpPr/>
            <p:nvPr/>
          </p:nvSpPr>
          <p:spPr>
            <a:xfrm>
              <a:off x="4283340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0"/>
            <p:cNvSpPr/>
            <p:nvPr/>
          </p:nvSpPr>
          <p:spPr>
            <a:xfrm>
              <a:off x="4283340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0"/>
            <p:cNvSpPr/>
            <p:nvPr/>
          </p:nvSpPr>
          <p:spPr>
            <a:xfrm>
              <a:off x="4283340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0"/>
            <p:cNvSpPr/>
            <p:nvPr/>
          </p:nvSpPr>
          <p:spPr>
            <a:xfrm>
              <a:off x="4283340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0"/>
            <p:cNvSpPr/>
            <p:nvPr/>
          </p:nvSpPr>
          <p:spPr>
            <a:xfrm>
              <a:off x="4283340" y="249602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0"/>
            <p:cNvSpPr/>
            <p:nvPr/>
          </p:nvSpPr>
          <p:spPr>
            <a:xfrm>
              <a:off x="4283340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0"/>
            <p:cNvSpPr/>
            <p:nvPr/>
          </p:nvSpPr>
          <p:spPr>
            <a:xfrm>
              <a:off x="4283340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0"/>
            <p:cNvSpPr/>
            <p:nvPr/>
          </p:nvSpPr>
          <p:spPr>
            <a:xfrm>
              <a:off x="4283340" y="2625567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0"/>
            <p:cNvSpPr/>
            <p:nvPr/>
          </p:nvSpPr>
          <p:spPr>
            <a:xfrm>
              <a:off x="4283340" y="2668775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0"/>
            <p:cNvSpPr/>
            <p:nvPr/>
          </p:nvSpPr>
          <p:spPr>
            <a:xfrm>
              <a:off x="4283340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0"/>
            <p:cNvSpPr/>
            <p:nvPr/>
          </p:nvSpPr>
          <p:spPr>
            <a:xfrm>
              <a:off x="4283340" y="275520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0"/>
            <p:cNvSpPr/>
            <p:nvPr/>
          </p:nvSpPr>
          <p:spPr>
            <a:xfrm>
              <a:off x="4283340" y="279842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0"/>
            <p:cNvSpPr/>
            <p:nvPr/>
          </p:nvSpPr>
          <p:spPr>
            <a:xfrm>
              <a:off x="4326435" y="2798429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0"/>
            <p:cNvSpPr/>
            <p:nvPr/>
          </p:nvSpPr>
          <p:spPr>
            <a:xfrm>
              <a:off x="4326435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0"/>
            <p:cNvSpPr/>
            <p:nvPr/>
          </p:nvSpPr>
          <p:spPr>
            <a:xfrm>
              <a:off x="4369658" y="2280070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0"/>
            <p:cNvSpPr/>
            <p:nvPr/>
          </p:nvSpPr>
          <p:spPr>
            <a:xfrm>
              <a:off x="4369658" y="2323278"/>
              <a:ext cx="35381" cy="30193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0"/>
            <p:cNvSpPr/>
            <p:nvPr/>
          </p:nvSpPr>
          <p:spPr>
            <a:xfrm>
              <a:off x="4369658" y="2366373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0"/>
            <p:cNvSpPr/>
            <p:nvPr/>
          </p:nvSpPr>
          <p:spPr>
            <a:xfrm>
              <a:off x="4369658" y="2409596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0"/>
            <p:cNvSpPr/>
            <p:nvPr/>
          </p:nvSpPr>
          <p:spPr>
            <a:xfrm>
              <a:off x="4369658" y="2452818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0"/>
            <p:cNvSpPr/>
            <p:nvPr/>
          </p:nvSpPr>
          <p:spPr>
            <a:xfrm>
              <a:off x="4369658" y="2496027"/>
              <a:ext cx="35381" cy="30207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0"/>
            <p:cNvSpPr/>
            <p:nvPr/>
          </p:nvSpPr>
          <p:spPr>
            <a:xfrm>
              <a:off x="4369658" y="2539122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0"/>
            <p:cNvSpPr/>
            <p:nvPr/>
          </p:nvSpPr>
          <p:spPr>
            <a:xfrm>
              <a:off x="4369658" y="2582344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0"/>
            <p:cNvSpPr/>
            <p:nvPr/>
          </p:nvSpPr>
          <p:spPr>
            <a:xfrm>
              <a:off x="4369658" y="2625567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0"/>
            <p:cNvSpPr/>
            <p:nvPr/>
          </p:nvSpPr>
          <p:spPr>
            <a:xfrm>
              <a:off x="4369658" y="2668775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0"/>
            <p:cNvSpPr/>
            <p:nvPr/>
          </p:nvSpPr>
          <p:spPr>
            <a:xfrm>
              <a:off x="4369658" y="2711998"/>
              <a:ext cx="35466" cy="30292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0"/>
            <p:cNvSpPr/>
            <p:nvPr/>
          </p:nvSpPr>
          <p:spPr>
            <a:xfrm>
              <a:off x="4369658" y="2755206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0"/>
            <p:cNvSpPr/>
            <p:nvPr/>
          </p:nvSpPr>
          <p:spPr>
            <a:xfrm>
              <a:off x="4369658" y="2798429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0"/>
            <p:cNvSpPr/>
            <p:nvPr/>
          </p:nvSpPr>
          <p:spPr>
            <a:xfrm>
              <a:off x="4369658" y="2841637"/>
              <a:ext cx="35381" cy="30221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0"/>
            <p:cNvSpPr/>
            <p:nvPr/>
          </p:nvSpPr>
          <p:spPr>
            <a:xfrm>
              <a:off x="4412866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0"/>
            <p:cNvSpPr/>
            <p:nvPr/>
          </p:nvSpPr>
          <p:spPr>
            <a:xfrm>
              <a:off x="4412866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0"/>
            <p:cNvSpPr/>
            <p:nvPr/>
          </p:nvSpPr>
          <p:spPr>
            <a:xfrm>
              <a:off x="4412866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0"/>
            <p:cNvSpPr/>
            <p:nvPr/>
          </p:nvSpPr>
          <p:spPr>
            <a:xfrm>
              <a:off x="4412866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0"/>
            <p:cNvSpPr/>
            <p:nvPr/>
          </p:nvSpPr>
          <p:spPr>
            <a:xfrm>
              <a:off x="4412866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0"/>
            <p:cNvSpPr/>
            <p:nvPr/>
          </p:nvSpPr>
          <p:spPr>
            <a:xfrm>
              <a:off x="4412866" y="249602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0"/>
            <p:cNvSpPr/>
            <p:nvPr/>
          </p:nvSpPr>
          <p:spPr>
            <a:xfrm>
              <a:off x="4412866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0"/>
            <p:cNvSpPr/>
            <p:nvPr/>
          </p:nvSpPr>
          <p:spPr>
            <a:xfrm>
              <a:off x="4412866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0"/>
            <p:cNvSpPr/>
            <p:nvPr/>
          </p:nvSpPr>
          <p:spPr>
            <a:xfrm>
              <a:off x="4412866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0"/>
            <p:cNvSpPr/>
            <p:nvPr/>
          </p:nvSpPr>
          <p:spPr>
            <a:xfrm>
              <a:off x="4412866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0"/>
            <p:cNvSpPr/>
            <p:nvPr/>
          </p:nvSpPr>
          <p:spPr>
            <a:xfrm>
              <a:off x="4412866" y="2711998"/>
              <a:ext cx="35367" cy="30292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0"/>
            <p:cNvSpPr/>
            <p:nvPr/>
          </p:nvSpPr>
          <p:spPr>
            <a:xfrm>
              <a:off x="4412866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0"/>
            <p:cNvSpPr/>
            <p:nvPr/>
          </p:nvSpPr>
          <p:spPr>
            <a:xfrm>
              <a:off x="4412866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0"/>
            <p:cNvSpPr/>
            <p:nvPr/>
          </p:nvSpPr>
          <p:spPr>
            <a:xfrm>
              <a:off x="4412866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0"/>
            <p:cNvSpPr/>
            <p:nvPr/>
          </p:nvSpPr>
          <p:spPr>
            <a:xfrm>
              <a:off x="4412866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0"/>
            <p:cNvSpPr/>
            <p:nvPr/>
          </p:nvSpPr>
          <p:spPr>
            <a:xfrm>
              <a:off x="4456089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0"/>
            <p:cNvSpPr/>
            <p:nvPr/>
          </p:nvSpPr>
          <p:spPr>
            <a:xfrm>
              <a:off x="4456089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0"/>
            <p:cNvSpPr/>
            <p:nvPr/>
          </p:nvSpPr>
          <p:spPr>
            <a:xfrm>
              <a:off x="4456089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0"/>
            <p:cNvSpPr/>
            <p:nvPr/>
          </p:nvSpPr>
          <p:spPr>
            <a:xfrm>
              <a:off x="4456089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0"/>
            <p:cNvSpPr/>
            <p:nvPr/>
          </p:nvSpPr>
          <p:spPr>
            <a:xfrm>
              <a:off x="4456089" y="249602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0"/>
            <p:cNvSpPr/>
            <p:nvPr/>
          </p:nvSpPr>
          <p:spPr>
            <a:xfrm>
              <a:off x="4456089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0"/>
            <p:cNvSpPr/>
            <p:nvPr/>
          </p:nvSpPr>
          <p:spPr>
            <a:xfrm>
              <a:off x="4456089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0"/>
            <p:cNvSpPr/>
            <p:nvPr/>
          </p:nvSpPr>
          <p:spPr>
            <a:xfrm>
              <a:off x="4456089" y="2625567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0"/>
            <p:cNvSpPr/>
            <p:nvPr/>
          </p:nvSpPr>
          <p:spPr>
            <a:xfrm>
              <a:off x="4456089" y="2668775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0"/>
            <p:cNvSpPr/>
            <p:nvPr/>
          </p:nvSpPr>
          <p:spPr>
            <a:xfrm>
              <a:off x="4456089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0"/>
            <p:cNvSpPr/>
            <p:nvPr/>
          </p:nvSpPr>
          <p:spPr>
            <a:xfrm>
              <a:off x="4456089" y="275520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0"/>
            <p:cNvSpPr/>
            <p:nvPr/>
          </p:nvSpPr>
          <p:spPr>
            <a:xfrm>
              <a:off x="4456089" y="279842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0"/>
            <p:cNvSpPr/>
            <p:nvPr/>
          </p:nvSpPr>
          <p:spPr>
            <a:xfrm>
              <a:off x="4456089" y="2841637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0"/>
            <p:cNvSpPr/>
            <p:nvPr/>
          </p:nvSpPr>
          <p:spPr>
            <a:xfrm>
              <a:off x="4456089" y="288474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0"/>
            <p:cNvSpPr/>
            <p:nvPr/>
          </p:nvSpPr>
          <p:spPr>
            <a:xfrm>
              <a:off x="4499297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0"/>
            <p:cNvSpPr/>
            <p:nvPr/>
          </p:nvSpPr>
          <p:spPr>
            <a:xfrm>
              <a:off x="4499297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0"/>
            <p:cNvSpPr/>
            <p:nvPr/>
          </p:nvSpPr>
          <p:spPr>
            <a:xfrm>
              <a:off x="4499297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0"/>
            <p:cNvSpPr/>
            <p:nvPr/>
          </p:nvSpPr>
          <p:spPr>
            <a:xfrm>
              <a:off x="4499297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0"/>
            <p:cNvSpPr/>
            <p:nvPr/>
          </p:nvSpPr>
          <p:spPr>
            <a:xfrm>
              <a:off x="4499297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0"/>
            <p:cNvSpPr/>
            <p:nvPr/>
          </p:nvSpPr>
          <p:spPr>
            <a:xfrm>
              <a:off x="4499297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0"/>
            <p:cNvSpPr/>
            <p:nvPr/>
          </p:nvSpPr>
          <p:spPr>
            <a:xfrm>
              <a:off x="4499297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0"/>
            <p:cNvSpPr/>
            <p:nvPr/>
          </p:nvSpPr>
          <p:spPr>
            <a:xfrm>
              <a:off x="4499297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0"/>
            <p:cNvSpPr/>
            <p:nvPr/>
          </p:nvSpPr>
          <p:spPr>
            <a:xfrm>
              <a:off x="4499297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0"/>
            <p:cNvSpPr/>
            <p:nvPr/>
          </p:nvSpPr>
          <p:spPr>
            <a:xfrm>
              <a:off x="4499297" y="2711998"/>
              <a:ext cx="35367" cy="30292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0"/>
            <p:cNvSpPr/>
            <p:nvPr/>
          </p:nvSpPr>
          <p:spPr>
            <a:xfrm>
              <a:off x="4499297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0"/>
            <p:cNvSpPr/>
            <p:nvPr/>
          </p:nvSpPr>
          <p:spPr>
            <a:xfrm>
              <a:off x="4499297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0"/>
            <p:cNvSpPr/>
            <p:nvPr/>
          </p:nvSpPr>
          <p:spPr>
            <a:xfrm>
              <a:off x="4499297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0"/>
            <p:cNvSpPr/>
            <p:nvPr/>
          </p:nvSpPr>
          <p:spPr>
            <a:xfrm>
              <a:off x="4499297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0"/>
            <p:cNvSpPr/>
            <p:nvPr/>
          </p:nvSpPr>
          <p:spPr>
            <a:xfrm>
              <a:off x="4542406" y="2884746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0"/>
            <p:cNvSpPr/>
            <p:nvPr/>
          </p:nvSpPr>
          <p:spPr>
            <a:xfrm>
              <a:off x="4542406" y="2927955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0"/>
            <p:cNvSpPr/>
            <p:nvPr/>
          </p:nvSpPr>
          <p:spPr>
            <a:xfrm>
              <a:off x="4585615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0"/>
            <p:cNvSpPr/>
            <p:nvPr/>
          </p:nvSpPr>
          <p:spPr>
            <a:xfrm>
              <a:off x="4585615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0"/>
            <p:cNvSpPr/>
            <p:nvPr/>
          </p:nvSpPr>
          <p:spPr>
            <a:xfrm>
              <a:off x="4585615" y="2323278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0"/>
            <p:cNvSpPr/>
            <p:nvPr/>
          </p:nvSpPr>
          <p:spPr>
            <a:xfrm>
              <a:off x="4585615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0"/>
            <p:cNvSpPr/>
            <p:nvPr/>
          </p:nvSpPr>
          <p:spPr>
            <a:xfrm>
              <a:off x="4585615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0"/>
            <p:cNvSpPr/>
            <p:nvPr/>
          </p:nvSpPr>
          <p:spPr>
            <a:xfrm>
              <a:off x="4585615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0"/>
            <p:cNvSpPr/>
            <p:nvPr/>
          </p:nvSpPr>
          <p:spPr>
            <a:xfrm>
              <a:off x="4585615" y="249602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0"/>
            <p:cNvSpPr/>
            <p:nvPr/>
          </p:nvSpPr>
          <p:spPr>
            <a:xfrm>
              <a:off x="4585615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0"/>
            <p:cNvSpPr/>
            <p:nvPr/>
          </p:nvSpPr>
          <p:spPr>
            <a:xfrm>
              <a:off x="4585615" y="258234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0"/>
            <p:cNvSpPr/>
            <p:nvPr/>
          </p:nvSpPr>
          <p:spPr>
            <a:xfrm>
              <a:off x="4585615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0"/>
            <p:cNvSpPr/>
            <p:nvPr/>
          </p:nvSpPr>
          <p:spPr>
            <a:xfrm>
              <a:off x="4585615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0"/>
            <p:cNvSpPr/>
            <p:nvPr/>
          </p:nvSpPr>
          <p:spPr>
            <a:xfrm>
              <a:off x="4585615" y="2711998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0"/>
            <p:cNvSpPr/>
            <p:nvPr/>
          </p:nvSpPr>
          <p:spPr>
            <a:xfrm>
              <a:off x="4585615" y="27552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0"/>
            <p:cNvSpPr/>
            <p:nvPr/>
          </p:nvSpPr>
          <p:spPr>
            <a:xfrm>
              <a:off x="4585615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0"/>
            <p:cNvSpPr/>
            <p:nvPr/>
          </p:nvSpPr>
          <p:spPr>
            <a:xfrm>
              <a:off x="4585615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0"/>
            <p:cNvSpPr/>
            <p:nvPr/>
          </p:nvSpPr>
          <p:spPr>
            <a:xfrm>
              <a:off x="4585615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0"/>
            <p:cNvSpPr/>
            <p:nvPr/>
          </p:nvSpPr>
          <p:spPr>
            <a:xfrm>
              <a:off x="4585615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0"/>
            <p:cNvSpPr/>
            <p:nvPr/>
          </p:nvSpPr>
          <p:spPr>
            <a:xfrm>
              <a:off x="4585615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0"/>
            <p:cNvSpPr/>
            <p:nvPr/>
          </p:nvSpPr>
          <p:spPr>
            <a:xfrm>
              <a:off x="4628837" y="2193625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0"/>
            <p:cNvSpPr/>
            <p:nvPr/>
          </p:nvSpPr>
          <p:spPr>
            <a:xfrm>
              <a:off x="4628837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0"/>
            <p:cNvSpPr/>
            <p:nvPr/>
          </p:nvSpPr>
          <p:spPr>
            <a:xfrm>
              <a:off x="4628837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0"/>
            <p:cNvSpPr/>
            <p:nvPr/>
          </p:nvSpPr>
          <p:spPr>
            <a:xfrm>
              <a:off x="4628837" y="2323278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0"/>
            <p:cNvSpPr/>
            <p:nvPr/>
          </p:nvSpPr>
          <p:spPr>
            <a:xfrm>
              <a:off x="4628837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0"/>
            <p:cNvSpPr/>
            <p:nvPr/>
          </p:nvSpPr>
          <p:spPr>
            <a:xfrm>
              <a:off x="4628837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0"/>
            <p:cNvSpPr/>
            <p:nvPr/>
          </p:nvSpPr>
          <p:spPr>
            <a:xfrm>
              <a:off x="4628837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0"/>
            <p:cNvSpPr/>
            <p:nvPr/>
          </p:nvSpPr>
          <p:spPr>
            <a:xfrm>
              <a:off x="4628837" y="2496027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0"/>
            <p:cNvSpPr/>
            <p:nvPr/>
          </p:nvSpPr>
          <p:spPr>
            <a:xfrm>
              <a:off x="4628837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0"/>
            <p:cNvSpPr/>
            <p:nvPr/>
          </p:nvSpPr>
          <p:spPr>
            <a:xfrm>
              <a:off x="4628837" y="2582344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0"/>
            <p:cNvSpPr/>
            <p:nvPr/>
          </p:nvSpPr>
          <p:spPr>
            <a:xfrm>
              <a:off x="4628837" y="2625567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0"/>
            <p:cNvSpPr/>
            <p:nvPr/>
          </p:nvSpPr>
          <p:spPr>
            <a:xfrm>
              <a:off x="4628837" y="2668775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0"/>
            <p:cNvSpPr/>
            <p:nvPr/>
          </p:nvSpPr>
          <p:spPr>
            <a:xfrm>
              <a:off x="4628837" y="2711998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0"/>
            <p:cNvSpPr/>
            <p:nvPr/>
          </p:nvSpPr>
          <p:spPr>
            <a:xfrm>
              <a:off x="4628837" y="275520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0"/>
            <p:cNvSpPr/>
            <p:nvPr/>
          </p:nvSpPr>
          <p:spPr>
            <a:xfrm>
              <a:off x="4628837" y="279842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0"/>
            <p:cNvSpPr/>
            <p:nvPr/>
          </p:nvSpPr>
          <p:spPr>
            <a:xfrm>
              <a:off x="4628837" y="284163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0"/>
            <p:cNvSpPr/>
            <p:nvPr/>
          </p:nvSpPr>
          <p:spPr>
            <a:xfrm>
              <a:off x="4628837" y="288474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0"/>
            <p:cNvSpPr/>
            <p:nvPr/>
          </p:nvSpPr>
          <p:spPr>
            <a:xfrm>
              <a:off x="4628837" y="292795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0"/>
            <p:cNvSpPr/>
            <p:nvPr/>
          </p:nvSpPr>
          <p:spPr>
            <a:xfrm>
              <a:off x="4672046" y="219362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0"/>
            <p:cNvSpPr/>
            <p:nvPr/>
          </p:nvSpPr>
          <p:spPr>
            <a:xfrm>
              <a:off x="4672046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0"/>
            <p:cNvSpPr/>
            <p:nvPr/>
          </p:nvSpPr>
          <p:spPr>
            <a:xfrm>
              <a:off x="4672046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0"/>
            <p:cNvSpPr/>
            <p:nvPr/>
          </p:nvSpPr>
          <p:spPr>
            <a:xfrm>
              <a:off x="4672046" y="2323278"/>
              <a:ext cx="35367" cy="30193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0"/>
            <p:cNvSpPr/>
            <p:nvPr/>
          </p:nvSpPr>
          <p:spPr>
            <a:xfrm>
              <a:off x="4672046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0"/>
            <p:cNvSpPr/>
            <p:nvPr/>
          </p:nvSpPr>
          <p:spPr>
            <a:xfrm>
              <a:off x="4672046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0"/>
            <p:cNvSpPr/>
            <p:nvPr/>
          </p:nvSpPr>
          <p:spPr>
            <a:xfrm>
              <a:off x="4672046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0"/>
            <p:cNvSpPr/>
            <p:nvPr/>
          </p:nvSpPr>
          <p:spPr>
            <a:xfrm>
              <a:off x="4672046" y="249602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0"/>
            <p:cNvSpPr/>
            <p:nvPr/>
          </p:nvSpPr>
          <p:spPr>
            <a:xfrm>
              <a:off x="4672046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0"/>
            <p:cNvSpPr/>
            <p:nvPr/>
          </p:nvSpPr>
          <p:spPr>
            <a:xfrm>
              <a:off x="4672046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0"/>
            <p:cNvSpPr/>
            <p:nvPr/>
          </p:nvSpPr>
          <p:spPr>
            <a:xfrm>
              <a:off x="4672046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0"/>
            <p:cNvSpPr/>
            <p:nvPr/>
          </p:nvSpPr>
          <p:spPr>
            <a:xfrm>
              <a:off x="4672046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0"/>
            <p:cNvSpPr/>
            <p:nvPr/>
          </p:nvSpPr>
          <p:spPr>
            <a:xfrm>
              <a:off x="4672046" y="2711998"/>
              <a:ext cx="35480" cy="30292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0"/>
            <p:cNvSpPr/>
            <p:nvPr/>
          </p:nvSpPr>
          <p:spPr>
            <a:xfrm>
              <a:off x="4672046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0"/>
            <p:cNvSpPr/>
            <p:nvPr/>
          </p:nvSpPr>
          <p:spPr>
            <a:xfrm>
              <a:off x="4672046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0"/>
            <p:cNvSpPr/>
            <p:nvPr/>
          </p:nvSpPr>
          <p:spPr>
            <a:xfrm>
              <a:off x="4672046" y="288474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0"/>
            <p:cNvSpPr/>
            <p:nvPr/>
          </p:nvSpPr>
          <p:spPr>
            <a:xfrm>
              <a:off x="4672046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0"/>
            <p:cNvSpPr/>
            <p:nvPr/>
          </p:nvSpPr>
          <p:spPr>
            <a:xfrm>
              <a:off x="4715268" y="219362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0"/>
            <p:cNvSpPr/>
            <p:nvPr/>
          </p:nvSpPr>
          <p:spPr>
            <a:xfrm>
              <a:off x="4715268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0"/>
            <p:cNvSpPr/>
            <p:nvPr/>
          </p:nvSpPr>
          <p:spPr>
            <a:xfrm>
              <a:off x="4715268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0"/>
            <p:cNvSpPr/>
            <p:nvPr/>
          </p:nvSpPr>
          <p:spPr>
            <a:xfrm>
              <a:off x="4715268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0"/>
            <p:cNvSpPr/>
            <p:nvPr/>
          </p:nvSpPr>
          <p:spPr>
            <a:xfrm>
              <a:off x="4715268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0"/>
            <p:cNvSpPr/>
            <p:nvPr/>
          </p:nvSpPr>
          <p:spPr>
            <a:xfrm>
              <a:off x="4715268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0"/>
            <p:cNvSpPr/>
            <p:nvPr/>
          </p:nvSpPr>
          <p:spPr>
            <a:xfrm>
              <a:off x="4715268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0"/>
            <p:cNvSpPr/>
            <p:nvPr/>
          </p:nvSpPr>
          <p:spPr>
            <a:xfrm>
              <a:off x="4715268" y="249602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0"/>
            <p:cNvSpPr/>
            <p:nvPr/>
          </p:nvSpPr>
          <p:spPr>
            <a:xfrm>
              <a:off x="4715268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0"/>
            <p:cNvSpPr/>
            <p:nvPr/>
          </p:nvSpPr>
          <p:spPr>
            <a:xfrm>
              <a:off x="4715268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0"/>
            <p:cNvSpPr/>
            <p:nvPr/>
          </p:nvSpPr>
          <p:spPr>
            <a:xfrm>
              <a:off x="4715268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0"/>
            <p:cNvSpPr/>
            <p:nvPr/>
          </p:nvSpPr>
          <p:spPr>
            <a:xfrm>
              <a:off x="4715268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0"/>
            <p:cNvSpPr/>
            <p:nvPr/>
          </p:nvSpPr>
          <p:spPr>
            <a:xfrm>
              <a:off x="4715268" y="2711998"/>
              <a:ext cx="35466" cy="30292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0"/>
            <p:cNvSpPr/>
            <p:nvPr/>
          </p:nvSpPr>
          <p:spPr>
            <a:xfrm>
              <a:off x="4715268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0"/>
            <p:cNvSpPr/>
            <p:nvPr/>
          </p:nvSpPr>
          <p:spPr>
            <a:xfrm>
              <a:off x="4715268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0"/>
            <p:cNvSpPr/>
            <p:nvPr/>
          </p:nvSpPr>
          <p:spPr>
            <a:xfrm>
              <a:off x="4715268" y="288474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0"/>
            <p:cNvSpPr/>
            <p:nvPr/>
          </p:nvSpPr>
          <p:spPr>
            <a:xfrm>
              <a:off x="4715268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0"/>
            <p:cNvSpPr/>
            <p:nvPr/>
          </p:nvSpPr>
          <p:spPr>
            <a:xfrm>
              <a:off x="4715268" y="297117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0"/>
            <p:cNvSpPr/>
            <p:nvPr/>
          </p:nvSpPr>
          <p:spPr>
            <a:xfrm>
              <a:off x="4758477" y="215041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0"/>
            <p:cNvSpPr/>
            <p:nvPr/>
          </p:nvSpPr>
          <p:spPr>
            <a:xfrm>
              <a:off x="4758477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0"/>
            <p:cNvSpPr/>
            <p:nvPr/>
          </p:nvSpPr>
          <p:spPr>
            <a:xfrm>
              <a:off x="4758477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0"/>
            <p:cNvSpPr/>
            <p:nvPr/>
          </p:nvSpPr>
          <p:spPr>
            <a:xfrm>
              <a:off x="4758477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0"/>
            <p:cNvSpPr/>
            <p:nvPr/>
          </p:nvSpPr>
          <p:spPr>
            <a:xfrm>
              <a:off x="4758477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0"/>
            <p:cNvSpPr/>
            <p:nvPr/>
          </p:nvSpPr>
          <p:spPr>
            <a:xfrm>
              <a:off x="5233628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0"/>
            <p:cNvSpPr/>
            <p:nvPr/>
          </p:nvSpPr>
          <p:spPr>
            <a:xfrm>
              <a:off x="5233628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0"/>
            <p:cNvSpPr/>
            <p:nvPr/>
          </p:nvSpPr>
          <p:spPr>
            <a:xfrm>
              <a:off x="5276723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0"/>
            <p:cNvSpPr/>
            <p:nvPr/>
          </p:nvSpPr>
          <p:spPr>
            <a:xfrm>
              <a:off x="5276723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0"/>
            <p:cNvSpPr/>
            <p:nvPr/>
          </p:nvSpPr>
          <p:spPr>
            <a:xfrm>
              <a:off x="5319945" y="219362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0"/>
            <p:cNvSpPr/>
            <p:nvPr/>
          </p:nvSpPr>
          <p:spPr>
            <a:xfrm>
              <a:off x="5319945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0"/>
            <p:cNvSpPr/>
            <p:nvPr/>
          </p:nvSpPr>
          <p:spPr>
            <a:xfrm>
              <a:off x="5319945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0"/>
            <p:cNvSpPr/>
            <p:nvPr/>
          </p:nvSpPr>
          <p:spPr>
            <a:xfrm>
              <a:off x="5363168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0"/>
            <p:cNvSpPr/>
            <p:nvPr/>
          </p:nvSpPr>
          <p:spPr>
            <a:xfrm>
              <a:off x="5363168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0"/>
            <p:cNvSpPr/>
            <p:nvPr/>
          </p:nvSpPr>
          <p:spPr>
            <a:xfrm>
              <a:off x="5406376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0"/>
            <p:cNvSpPr/>
            <p:nvPr/>
          </p:nvSpPr>
          <p:spPr>
            <a:xfrm>
              <a:off x="5665556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0"/>
            <p:cNvSpPr/>
            <p:nvPr/>
          </p:nvSpPr>
          <p:spPr>
            <a:xfrm>
              <a:off x="5449599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0"/>
            <p:cNvSpPr/>
            <p:nvPr/>
          </p:nvSpPr>
          <p:spPr>
            <a:xfrm>
              <a:off x="5492694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0"/>
            <p:cNvSpPr/>
            <p:nvPr/>
          </p:nvSpPr>
          <p:spPr>
            <a:xfrm>
              <a:off x="5536030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0"/>
            <p:cNvSpPr/>
            <p:nvPr/>
          </p:nvSpPr>
          <p:spPr>
            <a:xfrm>
              <a:off x="5622347" y="2280070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0"/>
            <p:cNvSpPr/>
            <p:nvPr/>
          </p:nvSpPr>
          <p:spPr>
            <a:xfrm>
              <a:off x="5579238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0"/>
            <p:cNvSpPr/>
            <p:nvPr/>
          </p:nvSpPr>
          <p:spPr>
            <a:xfrm>
              <a:off x="5536030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0"/>
            <p:cNvSpPr/>
            <p:nvPr/>
          </p:nvSpPr>
          <p:spPr>
            <a:xfrm>
              <a:off x="5492694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0"/>
            <p:cNvSpPr/>
            <p:nvPr/>
          </p:nvSpPr>
          <p:spPr>
            <a:xfrm>
              <a:off x="5449599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0"/>
            <p:cNvSpPr/>
            <p:nvPr/>
          </p:nvSpPr>
          <p:spPr>
            <a:xfrm>
              <a:off x="5406376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0"/>
            <p:cNvSpPr/>
            <p:nvPr/>
          </p:nvSpPr>
          <p:spPr>
            <a:xfrm>
              <a:off x="5406376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0"/>
            <p:cNvSpPr/>
            <p:nvPr/>
          </p:nvSpPr>
          <p:spPr>
            <a:xfrm>
              <a:off x="5363168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0"/>
            <p:cNvSpPr/>
            <p:nvPr/>
          </p:nvSpPr>
          <p:spPr>
            <a:xfrm>
              <a:off x="5319945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0"/>
            <p:cNvSpPr/>
            <p:nvPr/>
          </p:nvSpPr>
          <p:spPr>
            <a:xfrm>
              <a:off x="5276723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0"/>
            <p:cNvSpPr/>
            <p:nvPr/>
          </p:nvSpPr>
          <p:spPr>
            <a:xfrm>
              <a:off x="5233628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0"/>
            <p:cNvSpPr/>
            <p:nvPr/>
          </p:nvSpPr>
          <p:spPr>
            <a:xfrm>
              <a:off x="4974448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0"/>
            <p:cNvSpPr/>
            <p:nvPr/>
          </p:nvSpPr>
          <p:spPr>
            <a:xfrm>
              <a:off x="4974448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0"/>
            <p:cNvSpPr/>
            <p:nvPr/>
          </p:nvSpPr>
          <p:spPr>
            <a:xfrm>
              <a:off x="5017656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0"/>
            <p:cNvSpPr/>
            <p:nvPr/>
          </p:nvSpPr>
          <p:spPr>
            <a:xfrm>
              <a:off x="5017656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0"/>
            <p:cNvSpPr/>
            <p:nvPr/>
          </p:nvSpPr>
          <p:spPr>
            <a:xfrm>
              <a:off x="5017656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0"/>
            <p:cNvSpPr/>
            <p:nvPr/>
          </p:nvSpPr>
          <p:spPr>
            <a:xfrm>
              <a:off x="5017656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0"/>
            <p:cNvSpPr/>
            <p:nvPr/>
          </p:nvSpPr>
          <p:spPr>
            <a:xfrm>
              <a:off x="5017656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0"/>
            <p:cNvSpPr/>
            <p:nvPr/>
          </p:nvSpPr>
          <p:spPr>
            <a:xfrm>
              <a:off x="5017656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0"/>
            <p:cNvSpPr/>
            <p:nvPr/>
          </p:nvSpPr>
          <p:spPr>
            <a:xfrm>
              <a:off x="5017656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0"/>
            <p:cNvSpPr/>
            <p:nvPr/>
          </p:nvSpPr>
          <p:spPr>
            <a:xfrm>
              <a:off x="5017656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0"/>
            <p:cNvSpPr/>
            <p:nvPr/>
          </p:nvSpPr>
          <p:spPr>
            <a:xfrm>
              <a:off x="5017656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0"/>
            <p:cNvSpPr/>
            <p:nvPr/>
          </p:nvSpPr>
          <p:spPr>
            <a:xfrm>
              <a:off x="5060766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0"/>
            <p:cNvSpPr/>
            <p:nvPr/>
          </p:nvSpPr>
          <p:spPr>
            <a:xfrm>
              <a:off x="5060766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0"/>
            <p:cNvSpPr/>
            <p:nvPr/>
          </p:nvSpPr>
          <p:spPr>
            <a:xfrm>
              <a:off x="5060766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0"/>
            <p:cNvSpPr/>
            <p:nvPr/>
          </p:nvSpPr>
          <p:spPr>
            <a:xfrm>
              <a:off x="5060766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0"/>
            <p:cNvSpPr/>
            <p:nvPr/>
          </p:nvSpPr>
          <p:spPr>
            <a:xfrm>
              <a:off x="5060766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0"/>
            <p:cNvSpPr/>
            <p:nvPr/>
          </p:nvSpPr>
          <p:spPr>
            <a:xfrm>
              <a:off x="5060766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0"/>
            <p:cNvSpPr/>
            <p:nvPr/>
          </p:nvSpPr>
          <p:spPr>
            <a:xfrm>
              <a:off x="5060766" y="249602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0"/>
            <p:cNvSpPr/>
            <p:nvPr/>
          </p:nvSpPr>
          <p:spPr>
            <a:xfrm>
              <a:off x="5060766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0"/>
            <p:cNvSpPr/>
            <p:nvPr/>
          </p:nvSpPr>
          <p:spPr>
            <a:xfrm>
              <a:off x="5103974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0"/>
            <p:cNvSpPr/>
            <p:nvPr/>
          </p:nvSpPr>
          <p:spPr>
            <a:xfrm>
              <a:off x="5103974" y="2280070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0"/>
            <p:cNvSpPr/>
            <p:nvPr/>
          </p:nvSpPr>
          <p:spPr>
            <a:xfrm>
              <a:off x="5103974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0"/>
            <p:cNvSpPr/>
            <p:nvPr/>
          </p:nvSpPr>
          <p:spPr>
            <a:xfrm>
              <a:off x="5103974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0"/>
            <p:cNvSpPr/>
            <p:nvPr/>
          </p:nvSpPr>
          <p:spPr>
            <a:xfrm>
              <a:off x="5103974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0"/>
            <p:cNvSpPr/>
            <p:nvPr/>
          </p:nvSpPr>
          <p:spPr>
            <a:xfrm>
              <a:off x="5103974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0"/>
            <p:cNvSpPr/>
            <p:nvPr/>
          </p:nvSpPr>
          <p:spPr>
            <a:xfrm>
              <a:off x="5103974" y="249602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0"/>
            <p:cNvSpPr/>
            <p:nvPr/>
          </p:nvSpPr>
          <p:spPr>
            <a:xfrm>
              <a:off x="5103974" y="2539122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0"/>
            <p:cNvSpPr/>
            <p:nvPr/>
          </p:nvSpPr>
          <p:spPr>
            <a:xfrm>
              <a:off x="5147197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0"/>
            <p:cNvSpPr/>
            <p:nvPr/>
          </p:nvSpPr>
          <p:spPr>
            <a:xfrm>
              <a:off x="5147197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0"/>
            <p:cNvSpPr/>
            <p:nvPr/>
          </p:nvSpPr>
          <p:spPr>
            <a:xfrm>
              <a:off x="5147197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0"/>
            <p:cNvSpPr/>
            <p:nvPr/>
          </p:nvSpPr>
          <p:spPr>
            <a:xfrm>
              <a:off x="5190419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0"/>
            <p:cNvSpPr/>
            <p:nvPr/>
          </p:nvSpPr>
          <p:spPr>
            <a:xfrm>
              <a:off x="5190419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0"/>
            <p:cNvSpPr/>
            <p:nvPr/>
          </p:nvSpPr>
          <p:spPr>
            <a:xfrm>
              <a:off x="5190419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0"/>
            <p:cNvSpPr/>
            <p:nvPr/>
          </p:nvSpPr>
          <p:spPr>
            <a:xfrm>
              <a:off x="5190419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0"/>
            <p:cNvSpPr/>
            <p:nvPr/>
          </p:nvSpPr>
          <p:spPr>
            <a:xfrm>
              <a:off x="5147197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0"/>
            <p:cNvSpPr/>
            <p:nvPr/>
          </p:nvSpPr>
          <p:spPr>
            <a:xfrm>
              <a:off x="5147197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0"/>
            <p:cNvSpPr/>
            <p:nvPr/>
          </p:nvSpPr>
          <p:spPr>
            <a:xfrm>
              <a:off x="5147197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0"/>
            <p:cNvSpPr/>
            <p:nvPr/>
          </p:nvSpPr>
          <p:spPr>
            <a:xfrm>
              <a:off x="5147197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0"/>
            <p:cNvSpPr/>
            <p:nvPr/>
          </p:nvSpPr>
          <p:spPr>
            <a:xfrm>
              <a:off x="5147197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0"/>
            <p:cNvSpPr/>
            <p:nvPr/>
          </p:nvSpPr>
          <p:spPr>
            <a:xfrm>
              <a:off x="5147197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0"/>
            <p:cNvSpPr/>
            <p:nvPr/>
          </p:nvSpPr>
          <p:spPr>
            <a:xfrm>
              <a:off x="5103974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0"/>
            <p:cNvSpPr/>
            <p:nvPr/>
          </p:nvSpPr>
          <p:spPr>
            <a:xfrm>
              <a:off x="5060766" y="2582344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0"/>
            <p:cNvSpPr/>
            <p:nvPr/>
          </p:nvSpPr>
          <p:spPr>
            <a:xfrm>
              <a:off x="5060766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0"/>
            <p:cNvSpPr/>
            <p:nvPr/>
          </p:nvSpPr>
          <p:spPr>
            <a:xfrm>
              <a:off x="5017656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0"/>
            <p:cNvSpPr/>
            <p:nvPr/>
          </p:nvSpPr>
          <p:spPr>
            <a:xfrm>
              <a:off x="4758477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0"/>
            <p:cNvSpPr/>
            <p:nvPr/>
          </p:nvSpPr>
          <p:spPr>
            <a:xfrm>
              <a:off x="4758477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0"/>
            <p:cNvSpPr/>
            <p:nvPr/>
          </p:nvSpPr>
          <p:spPr>
            <a:xfrm>
              <a:off x="4758477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0"/>
            <p:cNvSpPr/>
            <p:nvPr/>
          </p:nvSpPr>
          <p:spPr>
            <a:xfrm>
              <a:off x="4758477" y="249602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0"/>
            <p:cNvSpPr/>
            <p:nvPr/>
          </p:nvSpPr>
          <p:spPr>
            <a:xfrm>
              <a:off x="4758477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0"/>
            <p:cNvSpPr/>
            <p:nvPr/>
          </p:nvSpPr>
          <p:spPr>
            <a:xfrm>
              <a:off x="4758477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0"/>
            <p:cNvSpPr/>
            <p:nvPr/>
          </p:nvSpPr>
          <p:spPr>
            <a:xfrm>
              <a:off x="4758477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0"/>
            <p:cNvSpPr/>
            <p:nvPr/>
          </p:nvSpPr>
          <p:spPr>
            <a:xfrm>
              <a:off x="4758477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0"/>
            <p:cNvSpPr/>
            <p:nvPr/>
          </p:nvSpPr>
          <p:spPr>
            <a:xfrm>
              <a:off x="4758477" y="2711998"/>
              <a:ext cx="35367" cy="30292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0"/>
            <p:cNvSpPr/>
            <p:nvPr/>
          </p:nvSpPr>
          <p:spPr>
            <a:xfrm>
              <a:off x="4758477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0"/>
            <p:cNvSpPr/>
            <p:nvPr/>
          </p:nvSpPr>
          <p:spPr>
            <a:xfrm>
              <a:off x="4758477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0"/>
            <p:cNvSpPr/>
            <p:nvPr/>
          </p:nvSpPr>
          <p:spPr>
            <a:xfrm>
              <a:off x="4758477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0"/>
            <p:cNvSpPr/>
            <p:nvPr/>
          </p:nvSpPr>
          <p:spPr>
            <a:xfrm>
              <a:off x="4758477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0"/>
            <p:cNvSpPr/>
            <p:nvPr/>
          </p:nvSpPr>
          <p:spPr>
            <a:xfrm>
              <a:off x="4758477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0"/>
            <p:cNvSpPr/>
            <p:nvPr/>
          </p:nvSpPr>
          <p:spPr>
            <a:xfrm>
              <a:off x="4758477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0"/>
            <p:cNvSpPr/>
            <p:nvPr/>
          </p:nvSpPr>
          <p:spPr>
            <a:xfrm>
              <a:off x="4801699" y="215041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0"/>
            <p:cNvSpPr/>
            <p:nvPr/>
          </p:nvSpPr>
          <p:spPr>
            <a:xfrm>
              <a:off x="4801699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0"/>
            <p:cNvSpPr/>
            <p:nvPr/>
          </p:nvSpPr>
          <p:spPr>
            <a:xfrm>
              <a:off x="4801699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0"/>
            <p:cNvSpPr/>
            <p:nvPr/>
          </p:nvSpPr>
          <p:spPr>
            <a:xfrm>
              <a:off x="4801699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0"/>
            <p:cNvSpPr/>
            <p:nvPr/>
          </p:nvSpPr>
          <p:spPr>
            <a:xfrm>
              <a:off x="4801699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0"/>
            <p:cNvSpPr/>
            <p:nvPr/>
          </p:nvSpPr>
          <p:spPr>
            <a:xfrm>
              <a:off x="4801699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0"/>
            <p:cNvSpPr/>
            <p:nvPr/>
          </p:nvSpPr>
          <p:spPr>
            <a:xfrm>
              <a:off x="4801699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0"/>
            <p:cNvSpPr/>
            <p:nvPr/>
          </p:nvSpPr>
          <p:spPr>
            <a:xfrm>
              <a:off x="4801699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0"/>
            <p:cNvSpPr/>
            <p:nvPr/>
          </p:nvSpPr>
          <p:spPr>
            <a:xfrm>
              <a:off x="4801699" y="249602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0"/>
            <p:cNvSpPr/>
            <p:nvPr/>
          </p:nvSpPr>
          <p:spPr>
            <a:xfrm>
              <a:off x="4801699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0"/>
            <p:cNvSpPr/>
            <p:nvPr/>
          </p:nvSpPr>
          <p:spPr>
            <a:xfrm>
              <a:off x="4801699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0"/>
            <p:cNvSpPr/>
            <p:nvPr/>
          </p:nvSpPr>
          <p:spPr>
            <a:xfrm>
              <a:off x="4801699" y="2625567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0"/>
            <p:cNvSpPr/>
            <p:nvPr/>
          </p:nvSpPr>
          <p:spPr>
            <a:xfrm>
              <a:off x="4801699" y="2668775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0"/>
            <p:cNvSpPr/>
            <p:nvPr/>
          </p:nvSpPr>
          <p:spPr>
            <a:xfrm>
              <a:off x="4801699" y="2711998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0"/>
            <p:cNvSpPr/>
            <p:nvPr/>
          </p:nvSpPr>
          <p:spPr>
            <a:xfrm>
              <a:off x="4801699" y="275520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0"/>
            <p:cNvSpPr/>
            <p:nvPr/>
          </p:nvSpPr>
          <p:spPr>
            <a:xfrm>
              <a:off x="4801699" y="2841637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0"/>
            <p:cNvSpPr/>
            <p:nvPr/>
          </p:nvSpPr>
          <p:spPr>
            <a:xfrm>
              <a:off x="4801699" y="288474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0"/>
            <p:cNvSpPr/>
            <p:nvPr/>
          </p:nvSpPr>
          <p:spPr>
            <a:xfrm>
              <a:off x="4801699" y="292795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0"/>
            <p:cNvSpPr/>
            <p:nvPr/>
          </p:nvSpPr>
          <p:spPr>
            <a:xfrm>
              <a:off x="4801699" y="3057608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0"/>
            <p:cNvSpPr/>
            <p:nvPr/>
          </p:nvSpPr>
          <p:spPr>
            <a:xfrm>
              <a:off x="4801699" y="301438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0"/>
            <p:cNvSpPr/>
            <p:nvPr/>
          </p:nvSpPr>
          <p:spPr>
            <a:xfrm>
              <a:off x="4801699" y="297117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0"/>
            <p:cNvSpPr/>
            <p:nvPr/>
          </p:nvSpPr>
          <p:spPr>
            <a:xfrm>
              <a:off x="4844908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0"/>
            <p:cNvSpPr/>
            <p:nvPr/>
          </p:nvSpPr>
          <p:spPr>
            <a:xfrm>
              <a:off x="4844908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0"/>
            <p:cNvSpPr/>
            <p:nvPr/>
          </p:nvSpPr>
          <p:spPr>
            <a:xfrm>
              <a:off x="4844908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0"/>
            <p:cNvSpPr/>
            <p:nvPr/>
          </p:nvSpPr>
          <p:spPr>
            <a:xfrm>
              <a:off x="4844908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0"/>
            <p:cNvSpPr/>
            <p:nvPr/>
          </p:nvSpPr>
          <p:spPr>
            <a:xfrm>
              <a:off x="4844908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0"/>
            <p:cNvSpPr/>
            <p:nvPr/>
          </p:nvSpPr>
          <p:spPr>
            <a:xfrm>
              <a:off x="4844908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0"/>
            <p:cNvSpPr/>
            <p:nvPr/>
          </p:nvSpPr>
          <p:spPr>
            <a:xfrm>
              <a:off x="4844908" y="249602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0"/>
            <p:cNvSpPr/>
            <p:nvPr/>
          </p:nvSpPr>
          <p:spPr>
            <a:xfrm>
              <a:off x="4844908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0"/>
            <p:cNvSpPr/>
            <p:nvPr/>
          </p:nvSpPr>
          <p:spPr>
            <a:xfrm>
              <a:off x="4844908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0"/>
            <p:cNvSpPr/>
            <p:nvPr/>
          </p:nvSpPr>
          <p:spPr>
            <a:xfrm>
              <a:off x="4844908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0"/>
            <p:cNvSpPr/>
            <p:nvPr/>
          </p:nvSpPr>
          <p:spPr>
            <a:xfrm>
              <a:off x="4844908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0"/>
            <p:cNvSpPr/>
            <p:nvPr/>
          </p:nvSpPr>
          <p:spPr>
            <a:xfrm>
              <a:off x="4844908" y="2711998"/>
              <a:ext cx="35367" cy="30292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0"/>
            <p:cNvSpPr/>
            <p:nvPr/>
          </p:nvSpPr>
          <p:spPr>
            <a:xfrm>
              <a:off x="4844908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4844908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0"/>
            <p:cNvSpPr/>
            <p:nvPr/>
          </p:nvSpPr>
          <p:spPr>
            <a:xfrm>
              <a:off x="4844908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0"/>
            <p:cNvSpPr/>
            <p:nvPr/>
          </p:nvSpPr>
          <p:spPr>
            <a:xfrm>
              <a:off x="4844908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0"/>
            <p:cNvSpPr/>
            <p:nvPr/>
          </p:nvSpPr>
          <p:spPr>
            <a:xfrm>
              <a:off x="4844908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0"/>
            <p:cNvSpPr/>
            <p:nvPr/>
          </p:nvSpPr>
          <p:spPr>
            <a:xfrm>
              <a:off x="4888130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0"/>
            <p:cNvSpPr/>
            <p:nvPr/>
          </p:nvSpPr>
          <p:spPr>
            <a:xfrm>
              <a:off x="4888130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0"/>
            <p:cNvSpPr/>
            <p:nvPr/>
          </p:nvSpPr>
          <p:spPr>
            <a:xfrm>
              <a:off x="4888130" y="2323278"/>
              <a:ext cx="35239" cy="30193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0"/>
            <p:cNvSpPr/>
            <p:nvPr/>
          </p:nvSpPr>
          <p:spPr>
            <a:xfrm>
              <a:off x="4888130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0"/>
            <p:cNvSpPr/>
            <p:nvPr/>
          </p:nvSpPr>
          <p:spPr>
            <a:xfrm>
              <a:off x="4888130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0"/>
            <p:cNvSpPr/>
            <p:nvPr/>
          </p:nvSpPr>
          <p:spPr>
            <a:xfrm>
              <a:off x="4888130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0"/>
            <p:cNvSpPr/>
            <p:nvPr/>
          </p:nvSpPr>
          <p:spPr>
            <a:xfrm>
              <a:off x="4888130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0"/>
            <p:cNvSpPr/>
            <p:nvPr/>
          </p:nvSpPr>
          <p:spPr>
            <a:xfrm>
              <a:off x="4888130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0"/>
            <p:cNvSpPr/>
            <p:nvPr/>
          </p:nvSpPr>
          <p:spPr>
            <a:xfrm>
              <a:off x="4888130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0"/>
            <p:cNvSpPr/>
            <p:nvPr/>
          </p:nvSpPr>
          <p:spPr>
            <a:xfrm>
              <a:off x="4888130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0"/>
            <p:cNvSpPr/>
            <p:nvPr/>
          </p:nvSpPr>
          <p:spPr>
            <a:xfrm>
              <a:off x="4888130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0"/>
            <p:cNvSpPr/>
            <p:nvPr/>
          </p:nvSpPr>
          <p:spPr>
            <a:xfrm>
              <a:off x="4888130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0"/>
            <p:cNvSpPr/>
            <p:nvPr/>
          </p:nvSpPr>
          <p:spPr>
            <a:xfrm>
              <a:off x="4888130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0"/>
            <p:cNvSpPr/>
            <p:nvPr/>
          </p:nvSpPr>
          <p:spPr>
            <a:xfrm>
              <a:off x="4888017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0"/>
            <p:cNvSpPr/>
            <p:nvPr/>
          </p:nvSpPr>
          <p:spPr>
            <a:xfrm>
              <a:off x="4888130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0"/>
            <p:cNvSpPr/>
            <p:nvPr/>
          </p:nvSpPr>
          <p:spPr>
            <a:xfrm>
              <a:off x="4888017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0"/>
            <p:cNvSpPr/>
            <p:nvPr/>
          </p:nvSpPr>
          <p:spPr>
            <a:xfrm>
              <a:off x="4931353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0"/>
            <p:cNvSpPr/>
            <p:nvPr/>
          </p:nvSpPr>
          <p:spPr>
            <a:xfrm>
              <a:off x="4931353" y="2280070"/>
              <a:ext cx="35239" cy="30207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0"/>
            <p:cNvSpPr/>
            <p:nvPr/>
          </p:nvSpPr>
          <p:spPr>
            <a:xfrm>
              <a:off x="4931353" y="2323278"/>
              <a:ext cx="35239" cy="30207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0"/>
            <p:cNvSpPr/>
            <p:nvPr/>
          </p:nvSpPr>
          <p:spPr>
            <a:xfrm>
              <a:off x="4931353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0"/>
            <p:cNvSpPr/>
            <p:nvPr/>
          </p:nvSpPr>
          <p:spPr>
            <a:xfrm>
              <a:off x="4931353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0"/>
            <p:cNvSpPr/>
            <p:nvPr/>
          </p:nvSpPr>
          <p:spPr>
            <a:xfrm>
              <a:off x="4931353" y="2452804"/>
              <a:ext cx="35239" cy="30221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0"/>
            <p:cNvSpPr/>
            <p:nvPr/>
          </p:nvSpPr>
          <p:spPr>
            <a:xfrm>
              <a:off x="4931353" y="2496027"/>
              <a:ext cx="35239" cy="30207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0"/>
            <p:cNvSpPr/>
            <p:nvPr/>
          </p:nvSpPr>
          <p:spPr>
            <a:xfrm>
              <a:off x="4931353" y="2539122"/>
              <a:ext cx="35267" cy="30335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0"/>
            <p:cNvSpPr/>
            <p:nvPr/>
          </p:nvSpPr>
          <p:spPr>
            <a:xfrm>
              <a:off x="4931353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0"/>
            <p:cNvSpPr/>
            <p:nvPr/>
          </p:nvSpPr>
          <p:spPr>
            <a:xfrm>
              <a:off x="4974448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0"/>
            <p:cNvSpPr/>
            <p:nvPr/>
          </p:nvSpPr>
          <p:spPr>
            <a:xfrm>
              <a:off x="4974448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0"/>
            <p:cNvSpPr/>
            <p:nvPr/>
          </p:nvSpPr>
          <p:spPr>
            <a:xfrm>
              <a:off x="4974448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0"/>
            <p:cNvSpPr/>
            <p:nvPr/>
          </p:nvSpPr>
          <p:spPr>
            <a:xfrm>
              <a:off x="4974448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0"/>
            <p:cNvSpPr/>
            <p:nvPr/>
          </p:nvSpPr>
          <p:spPr>
            <a:xfrm>
              <a:off x="4974448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0"/>
            <p:cNvSpPr/>
            <p:nvPr/>
          </p:nvSpPr>
          <p:spPr>
            <a:xfrm>
              <a:off x="4974448" y="2452818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0"/>
            <p:cNvSpPr/>
            <p:nvPr/>
          </p:nvSpPr>
          <p:spPr>
            <a:xfrm>
              <a:off x="4974448" y="249602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0"/>
            <p:cNvSpPr/>
            <p:nvPr/>
          </p:nvSpPr>
          <p:spPr>
            <a:xfrm>
              <a:off x="4974448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0"/>
            <p:cNvSpPr/>
            <p:nvPr/>
          </p:nvSpPr>
          <p:spPr>
            <a:xfrm>
              <a:off x="4974448" y="2582344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0"/>
            <p:cNvSpPr/>
            <p:nvPr/>
          </p:nvSpPr>
          <p:spPr>
            <a:xfrm>
              <a:off x="4974448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0"/>
            <p:cNvSpPr/>
            <p:nvPr/>
          </p:nvSpPr>
          <p:spPr>
            <a:xfrm>
              <a:off x="4931353" y="2625567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0"/>
            <p:cNvSpPr/>
            <p:nvPr/>
          </p:nvSpPr>
          <p:spPr>
            <a:xfrm>
              <a:off x="4931353" y="2668775"/>
              <a:ext cx="35239" cy="30207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0"/>
            <p:cNvSpPr/>
            <p:nvPr/>
          </p:nvSpPr>
          <p:spPr>
            <a:xfrm>
              <a:off x="4931353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0"/>
            <p:cNvSpPr/>
            <p:nvPr/>
          </p:nvSpPr>
          <p:spPr>
            <a:xfrm>
              <a:off x="4931353" y="275520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0"/>
            <p:cNvSpPr/>
            <p:nvPr/>
          </p:nvSpPr>
          <p:spPr>
            <a:xfrm>
              <a:off x="4931225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0"/>
            <p:cNvSpPr/>
            <p:nvPr/>
          </p:nvSpPr>
          <p:spPr>
            <a:xfrm>
              <a:off x="4931353" y="288474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0"/>
            <p:cNvSpPr/>
            <p:nvPr/>
          </p:nvSpPr>
          <p:spPr>
            <a:xfrm>
              <a:off x="4931225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0"/>
            <p:cNvSpPr/>
            <p:nvPr/>
          </p:nvSpPr>
          <p:spPr>
            <a:xfrm>
              <a:off x="4931353" y="2798429"/>
              <a:ext cx="35239" cy="30207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0"/>
            <p:cNvSpPr/>
            <p:nvPr/>
          </p:nvSpPr>
          <p:spPr>
            <a:xfrm>
              <a:off x="4888130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0"/>
            <p:cNvSpPr/>
            <p:nvPr/>
          </p:nvSpPr>
          <p:spPr>
            <a:xfrm>
              <a:off x="4844908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0"/>
            <p:cNvSpPr/>
            <p:nvPr/>
          </p:nvSpPr>
          <p:spPr>
            <a:xfrm>
              <a:off x="4801699" y="279842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0"/>
            <p:cNvSpPr/>
            <p:nvPr/>
          </p:nvSpPr>
          <p:spPr>
            <a:xfrm>
              <a:off x="4758477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0"/>
            <p:cNvSpPr/>
            <p:nvPr/>
          </p:nvSpPr>
          <p:spPr>
            <a:xfrm>
              <a:off x="4715268" y="2798429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0"/>
            <p:cNvSpPr/>
            <p:nvPr/>
          </p:nvSpPr>
          <p:spPr>
            <a:xfrm>
              <a:off x="4672046" y="2798429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0"/>
            <p:cNvSpPr/>
            <p:nvPr/>
          </p:nvSpPr>
          <p:spPr>
            <a:xfrm>
              <a:off x="5060766" y="3359883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0"/>
            <p:cNvSpPr/>
            <p:nvPr/>
          </p:nvSpPr>
          <p:spPr>
            <a:xfrm>
              <a:off x="5060766" y="3316675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0"/>
            <p:cNvSpPr/>
            <p:nvPr/>
          </p:nvSpPr>
          <p:spPr>
            <a:xfrm>
              <a:off x="5103974" y="3230357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0"/>
            <p:cNvSpPr/>
            <p:nvPr/>
          </p:nvSpPr>
          <p:spPr>
            <a:xfrm>
              <a:off x="5103974" y="3187134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0"/>
            <p:cNvSpPr/>
            <p:nvPr/>
          </p:nvSpPr>
          <p:spPr>
            <a:xfrm>
              <a:off x="5017656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0"/>
            <p:cNvSpPr/>
            <p:nvPr/>
          </p:nvSpPr>
          <p:spPr>
            <a:xfrm>
              <a:off x="5017656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0"/>
            <p:cNvSpPr/>
            <p:nvPr/>
          </p:nvSpPr>
          <p:spPr>
            <a:xfrm>
              <a:off x="4974448" y="3359883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0"/>
            <p:cNvSpPr/>
            <p:nvPr/>
          </p:nvSpPr>
          <p:spPr>
            <a:xfrm>
              <a:off x="4974448" y="3316675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0"/>
            <p:cNvSpPr/>
            <p:nvPr/>
          </p:nvSpPr>
          <p:spPr>
            <a:xfrm>
              <a:off x="4974448" y="327345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0"/>
            <p:cNvSpPr/>
            <p:nvPr/>
          </p:nvSpPr>
          <p:spPr>
            <a:xfrm>
              <a:off x="4931268" y="3359883"/>
              <a:ext cx="35352" cy="30306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0"/>
            <p:cNvSpPr/>
            <p:nvPr/>
          </p:nvSpPr>
          <p:spPr>
            <a:xfrm>
              <a:off x="4931268" y="3316675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0"/>
            <p:cNvSpPr/>
            <p:nvPr/>
          </p:nvSpPr>
          <p:spPr>
            <a:xfrm>
              <a:off x="5060766" y="3446314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0"/>
            <p:cNvSpPr/>
            <p:nvPr/>
          </p:nvSpPr>
          <p:spPr>
            <a:xfrm>
              <a:off x="5017656" y="3446314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0"/>
            <p:cNvSpPr/>
            <p:nvPr/>
          </p:nvSpPr>
          <p:spPr>
            <a:xfrm>
              <a:off x="4974448" y="3446314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0"/>
            <p:cNvSpPr/>
            <p:nvPr/>
          </p:nvSpPr>
          <p:spPr>
            <a:xfrm>
              <a:off x="4931225" y="3446314"/>
              <a:ext cx="35367" cy="30221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0"/>
            <p:cNvSpPr/>
            <p:nvPr/>
          </p:nvSpPr>
          <p:spPr>
            <a:xfrm>
              <a:off x="4888130" y="3446314"/>
              <a:ext cx="35239" cy="30221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0"/>
            <p:cNvSpPr/>
            <p:nvPr/>
          </p:nvSpPr>
          <p:spPr>
            <a:xfrm>
              <a:off x="4888130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0"/>
            <p:cNvSpPr/>
            <p:nvPr/>
          </p:nvSpPr>
          <p:spPr>
            <a:xfrm>
              <a:off x="4844908" y="340310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0"/>
            <p:cNvSpPr/>
            <p:nvPr/>
          </p:nvSpPr>
          <p:spPr>
            <a:xfrm>
              <a:off x="4844837" y="3359883"/>
              <a:ext cx="35352" cy="30249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0"/>
            <p:cNvSpPr/>
            <p:nvPr/>
          </p:nvSpPr>
          <p:spPr>
            <a:xfrm>
              <a:off x="4801614" y="3359883"/>
              <a:ext cx="35352" cy="30249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0"/>
            <p:cNvSpPr/>
            <p:nvPr/>
          </p:nvSpPr>
          <p:spPr>
            <a:xfrm>
              <a:off x="4801614" y="3316675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0"/>
            <p:cNvSpPr/>
            <p:nvPr/>
          </p:nvSpPr>
          <p:spPr>
            <a:xfrm>
              <a:off x="4758406" y="3316675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0"/>
            <p:cNvSpPr/>
            <p:nvPr/>
          </p:nvSpPr>
          <p:spPr>
            <a:xfrm>
              <a:off x="4758406" y="3273452"/>
              <a:ext cx="35352" cy="30334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0"/>
            <p:cNvSpPr/>
            <p:nvPr/>
          </p:nvSpPr>
          <p:spPr>
            <a:xfrm>
              <a:off x="4844837" y="3273452"/>
              <a:ext cx="35352" cy="30306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0"/>
            <p:cNvSpPr/>
            <p:nvPr/>
          </p:nvSpPr>
          <p:spPr>
            <a:xfrm>
              <a:off x="4801699" y="323035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0"/>
            <p:cNvSpPr/>
            <p:nvPr/>
          </p:nvSpPr>
          <p:spPr>
            <a:xfrm>
              <a:off x="4758477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0"/>
            <p:cNvSpPr/>
            <p:nvPr/>
          </p:nvSpPr>
          <p:spPr>
            <a:xfrm>
              <a:off x="5795096" y="2280070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0"/>
            <p:cNvSpPr/>
            <p:nvPr/>
          </p:nvSpPr>
          <p:spPr>
            <a:xfrm>
              <a:off x="5751987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0"/>
            <p:cNvSpPr/>
            <p:nvPr/>
          </p:nvSpPr>
          <p:spPr>
            <a:xfrm>
              <a:off x="5751987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0"/>
            <p:cNvSpPr/>
            <p:nvPr/>
          </p:nvSpPr>
          <p:spPr>
            <a:xfrm>
              <a:off x="5708778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0"/>
            <p:cNvSpPr/>
            <p:nvPr/>
          </p:nvSpPr>
          <p:spPr>
            <a:xfrm>
              <a:off x="5708778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0"/>
            <p:cNvSpPr/>
            <p:nvPr/>
          </p:nvSpPr>
          <p:spPr>
            <a:xfrm>
              <a:off x="5665556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0"/>
            <p:cNvSpPr/>
            <p:nvPr/>
          </p:nvSpPr>
          <p:spPr>
            <a:xfrm>
              <a:off x="5665556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0"/>
            <p:cNvSpPr/>
            <p:nvPr/>
          </p:nvSpPr>
          <p:spPr>
            <a:xfrm>
              <a:off x="5622347" y="2323278"/>
              <a:ext cx="35381" cy="30193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0"/>
            <p:cNvSpPr/>
            <p:nvPr/>
          </p:nvSpPr>
          <p:spPr>
            <a:xfrm>
              <a:off x="5622347" y="2236847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0"/>
            <p:cNvSpPr/>
            <p:nvPr/>
          </p:nvSpPr>
          <p:spPr>
            <a:xfrm>
              <a:off x="5579238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0"/>
            <p:cNvSpPr/>
            <p:nvPr/>
          </p:nvSpPr>
          <p:spPr>
            <a:xfrm>
              <a:off x="5579238" y="2323278"/>
              <a:ext cx="35282" cy="30193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0"/>
            <p:cNvSpPr/>
            <p:nvPr/>
          </p:nvSpPr>
          <p:spPr>
            <a:xfrm>
              <a:off x="5579238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0"/>
            <p:cNvSpPr/>
            <p:nvPr/>
          </p:nvSpPr>
          <p:spPr>
            <a:xfrm>
              <a:off x="5579238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0"/>
            <p:cNvSpPr/>
            <p:nvPr/>
          </p:nvSpPr>
          <p:spPr>
            <a:xfrm>
              <a:off x="5536030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0"/>
            <p:cNvSpPr/>
            <p:nvPr/>
          </p:nvSpPr>
          <p:spPr>
            <a:xfrm>
              <a:off x="5536030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0"/>
            <p:cNvSpPr/>
            <p:nvPr/>
          </p:nvSpPr>
          <p:spPr>
            <a:xfrm>
              <a:off x="5536030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0"/>
            <p:cNvSpPr/>
            <p:nvPr/>
          </p:nvSpPr>
          <p:spPr>
            <a:xfrm>
              <a:off x="5536030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0"/>
            <p:cNvSpPr/>
            <p:nvPr/>
          </p:nvSpPr>
          <p:spPr>
            <a:xfrm>
              <a:off x="5492694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0"/>
            <p:cNvSpPr/>
            <p:nvPr/>
          </p:nvSpPr>
          <p:spPr>
            <a:xfrm>
              <a:off x="5492694" y="240959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0"/>
            <p:cNvSpPr/>
            <p:nvPr/>
          </p:nvSpPr>
          <p:spPr>
            <a:xfrm>
              <a:off x="5492694" y="2323278"/>
              <a:ext cx="35395" cy="30193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0"/>
            <p:cNvSpPr/>
            <p:nvPr/>
          </p:nvSpPr>
          <p:spPr>
            <a:xfrm>
              <a:off x="5492694" y="219362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0"/>
            <p:cNvSpPr/>
            <p:nvPr/>
          </p:nvSpPr>
          <p:spPr>
            <a:xfrm>
              <a:off x="5449599" y="2496027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0"/>
            <p:cNvSpPr/>
            <p:nvPr/>
          </p:nvSpPr>
          <p:spPr>
            <a:xfrm>
              <a:off x="5449599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0"/>
            <p:cNvSpPr/>
            <p:nvPr/>
          </p:nvSpPr>
          <p:spPr>
            <a:xfrm>
              <a:off x="5449599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0"/>
            <p:cNvSpPr/>
            <p:nvPr/>
          </p:nvSpPr>
          <p:spPr>
            <a:xfrm>
              <a:off x="5449599" y="2323278"/>
              <a:ext cx="35267" cy="30193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0"/>
            <p:cNvSpPr/>
            <p:nvPr/>
          </p:nvSpPr>
          <p:spPr>
            <a:xfrm>
              <a:off x="5449599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0"/>
            <p:cNvSpPr/>
            <p:nvPr/>
          </p:nvSpPr>
          <p:spPr>
            <a:xfrm>
              <a:off x="5406376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0"/>
            <p:cNvSpPr/>
            <p:nvPr/>
          </p:nvSpPr>
          <p:spPr>
            <a:xfrm>
              <a:off x="5406376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0"/>
            <p:cNvSpPr/>
            <p:nvPr/>
          </p:nvSpPr>
          <p:spPr>
            <a:xfrm>
              <a:off x="5363168" y="236637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0"/>
            <p:cNvSpPr/>
            <p:nvPr/>
          </p:nvSpPr>
          <p:spPr>
            <a:xfrm>
              <a:off x="5363168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0"/>
            <p:cNvSpPr/>
            <p:nvPr/>
          </p:nvSpPr>
          <p:spPr>
            <a:xfrm>
              <a:off x="5363168" y="215041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0"/>
            <p:cNvSpPr/>
            <p:nvPr/>
          </p:nvSpPr>
          <p:spPr>
            <a:xfrm>
              <a:off x="5319945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0"/>
            <p:cNvSpPr/>
            <p:nvPr/>
          </p:nvSpPr>
          <p:spPr>
            <a:xfrm>
              <a:off x="5319945" y="215041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0"/>
            <p:cNvSpPr/>
            <p:nvPr/>
          </p:nvSpPr>
          <p:spPr>
            <a:xfrm>
              <a:off x="5276723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0"/>
            <p:cNvSpPr/>
            <p:nvPr/>
          </p:nvSpPr>
          <p:spPr>
            <a:xfrm>
              <a:off x="5276723" y="2711998"/>
              <a:ext cx="35480" cy="30292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0"/>
            <p:cNvSpPr/>
            <p:nvPr/>
          </p:nvSpPr>
          <p:spPr>
            <a:xfrm>
              <a:off x="5276723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0"/>
            <p:cNvSpPr/>
            <p:nvPr/>
          </p:nvSpPr>
          <p:spPr>
            <a:xfrm>
              <a:off x="5276723" y="2452818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0"/>
            <p:cNvSpPr/>
            <p:nvPr/>
          </p:nvSpPr>
          <p:spPr>
            <a:xfrm>
              <a:off x="5276723" y="236637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0"/>
            <p:cNvSpPr/>
            <p:nvPr/>
          </p:nvSpPr>
          <p:spPr>
            <a:xfrm>
              <a:off x="5276723" y="219362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0"/>
            <p:cNvSpPr/>
            <p:nvPr/>
          </p:nvSpPr>
          <p:spPr>
            <a:xfrm>
              <a:off x="5276723" y="215041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0"/>
            <p:cNvSpPr/>
            <p:nvPr/>
          </p:nvSpPr>
          <p:spPr>
            <a:xfrm>
              <a:off x="5233628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0"/>
            <p:cNvSpPr/>
            <p:nvPr/>
          </p:nvSpPr>
          <p:spPr>
            <a:xfrm>
              <a:off x="5233628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0"/>
            <p:cNvSpPr/>
            <p:nvPr/>
          </p:nvSpPr>
          <p:spPr>
            <a:xfrm>
              <a:off x="5233628" y="2539122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0"/>
            <p:cNvSpPr/>
            <p:nvPr/>
          </p:nvSpPr>
          <p:spPr>
            <a:xfrm>
              <a:off x="5233628" y="2496027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0"/>
            <p:cNvSpPr/>
            <p:nvPr/>
          </p:nvSpPr>
          <p:spPr>
            <a:xfrm>
              <a:off x="5233628" y="240959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0"/>
            <p:cNvSpPr/>
            <p:nvPr/>
          </p:nvSpPr>
          <p:spPr>
            <a:xfrm>
              <a:off x="5233628" y="236637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0"/>
            <p:cNvSpPr/>
            <p:nvPr/>
          </p:nvSpPr>
          <p:spPr>
            <a:xfrm>
              <a:off x="5233628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0"/>
            <p:cNvSpPr/>
            <p:nvPr/>
          </p:nvSpPr>
          <p:spPr>
            <a:xfrm>
              <a:off x="5190419" y="2841637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0"/>
            <p:cNvSpPr/>
            <p:nvPr/>
          </p:nvSpPr>
          <p:spPr>
            <a:xfrm>
              <a:off x="5190419" y="279842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0"/>
            <p:cNvSpPr/>
            <p:nvPr/>
          </p:nvSpPr>
          <p:spPr>
            <a:xfrm>
              <a:off x="5190419" y="2582344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0"/>
            <p:cNvSpPr/>
            <p:nvPr/>
          </p:nvSpPr>
          <p:spPr>
            <a:xfrm>
              <a:off x="5190419" y="2539122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0"/>
            <p:cNvSpPr/>
            <p:nvPr/>
          </p:nvSpPr>
          <p:spPr>
            <a:xfrm>
              <a:off x="5190419" y="249602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0"/>
            <p:cNvSpPr/>
            <p:nvPr/>
          </p:nvSpPr>
          <p:spPr>
            <a:xfrm>
              <a:off x="5190419" y="2452818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0"/>
            <p:cNvSpPr/>
            <p:nvPr/>
          </p:nvSpPr>
          <p:spPr>
            <a:xfrm>
              <a:off x="5190419" y="240959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0"/>
            <p:cNvSpPr/>
            <p:nvPr/>
          </p:nvSpPr>
          <p:spPr>
            <a:xfrm>
              <a:off x="5190419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0"/>
            <p:cNvSpPr/>
            <p:nvPr/>
          </p:nvSpPr>
          <p:spPr>
            <a:xfrm>
              <a:off x="5147197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0"/>
            <p:cNvSpPr/>
            <p:nvPr/>
          </p:nvSpPr>
          <p:spPr>
            <a:xfrm>
              <a:off x="5147197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0"/>
            <p:cNvSpPr/>
            <p:nvPr/>
          </p:nvSpPr>
          <p:spPr>
            <a:xfrm>
              <a:off x="5147197" y="2625567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0"/>
            <p:cNvSpPr/>
            <p:nvPr/>
          </p:nvSpPr>
          <p:spPr>
            <a:xfrm>
              <a:off x="5147197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0"/>
            <p:cNvSpPr/>
            <p:nvPr/>
          </p:nvSpPr>
          <p:spPr>
            <a:xfrm>
              <a:off x="5103974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0"/>
            <p:cNvSpPr/>
            <p:nvPr/>
          </p:nvSpPr>
          <p:spPr>
            <a:xfrm>
              <a:off x="5103974" y="2711998"/>
              <a:ext cx="35480" cy="30292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0"/>
            <p:cNvSpPr/>
            <p:nvPr/>
          </p:nvSpPr>
          <p:spPr>
            <a:xfrm>
              <a:off x="5103974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0"/>
            <p:cNvSpPr/>
            <p:nvPr/>
          </p:nvSpPr>
          <p:spPr>
            <a:xfrm>
              <a:off x="5103974" y="2625567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0"/>
            <p:cNvSpPr/>
            <p:nvPr/>
          </p:nvSpPr>
          <p:spPr>
            <a:xfrm>
              <a:off x="5103974" y="219362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0"/>
            <p:cNvSpPr/>
            <p:nvPr/>
          </p:nvSpPr>
          <p:spPr>
            <a:xfrm>
              <a:off x="5060766" y="2668775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0"/>
            <p:cNvSpPr/>
            <p:nvPr/>
          </p:nvSpPr>
          <p:spPr>
            <a:xfrm>
              <a:off x="5060766" y="219362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0"/>
            <p:cNvSpPr/>
            <p:nvPr/>
          </p:nvSpPr>
          <p:spPr>
            <a:xfrm>
              <a:off x="5017656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0"/>
            <p:cNvSpPr/>
            <p:nvPr/>
          </p:nvSpPr>
          <p:spPr>
            <a:xfrm>
              <a:off x="5017656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0"/>
            <p:cNvSpPr/>
            <p:nvPr/>
          </p:nvSpPr>
          <p:spPr>
            <a:xfrm>
              <a:off x="5017656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0"/>
            <p:cNvSpPr/>
            <p:nvPr/>
          </p:nvSpPr>
          <p:spPr>
            <a:xfrm>
              <a:off x="5017656" y="266877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0"/>
            <p:cNvSpPr/>
            <p:nvPr/>
          </p:nvSpPr>
          <p:spPr>
            <a:xfrm>
              <a:off x="5017656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0"/>
            <p:cNvSpPr/>
            <p:nvPr/>
          </p:nvSpPr>
          <p:spPr>
            <a:xfrm>
              <a:off x="4974448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20"/>
            <p:cNvSpPr/>
            <p:nvPr/>
          </p:nvSpPr>
          <p:spPr>
            <a:xfrm>
              <a:off x="4974448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20"/>
            <p:cNvSpPr/>
            <p:nvPr/>
          </p:nvSpPr>
          <p:spPr>
            <a:xfrm>
              <a:off x="4974448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20"/>
            <p:cNvSpPr/>
            <p:nvPr/>
          </p:nvSpPr>
          <p:spPr>
            <a:xfrm>
              <a:off x="4974448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20"/>
            <p:cNvSpPr/>
            <p:nvPr/>
          </p:nvSpPr>
          <p:spPr>
            <a:xfrm>
              <a:off x="4974448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20"/>
            <p:cNvSpPr/>
            <p:nvPr/>
          </p:nvSpPr>
          <p:spPr>
            <a:xfrm>
              <a:off x="4974448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20"/>
            <p:cNvSpPr/>
            <p:nvPr/>
          </p:nvSpPr>
          <p:spPr>
            <a:xfrm>
              <a:off x="4974448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20"/>
            <p:cNvSpPr/>
            <p:nvPr/>
          </p:nvSpPr>
          <p:spPr>
            <a:xfrm>
              <a:off x="4931353" y="297117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0"/>
            <p:cNvSpPr/>
            <p:nvPr/>
          </p:nvSpPr>
          <p:spPr>
            <a:xfrm>
              <a:off x="4931353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0"/>
            <p:cNvSpPr/>
            <p:nvPr/>
          </p:nvSpPr>
          <p:spPr>
            <a:xfrm>
              <a:off x="4931268" y="2107321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0"/>
            <p:cNvSpPr/>
            <p:nvPr/>
          </p:nvSpPr>
          <p:spPr>
            <a:xfrm>
              <a:off x="4888130" y="3187134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20"/>
            <p:cNvSpPr/>
            <p:nvPr/>
          </p:nvSpPr>
          <p:spPr>
            <a:xfrm>
              <a:off x="4888130" y="314392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20"/>
            <p:cNvSpPr/>
            <p:nvPr/>
          </p:nvSpPr>
          <p:spPr>
            <a:xfrm>
              <a:off x="4888130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0"/>
            <p:cNvSpPr/>
            <p:nvPr/>
          </p:nvSpPr>
          <p:spPr>
            <a:xfrm>
              <a:off x="4888130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0"/>
            <p:cNvSpPr/>
            <p:nvPr/>
          </p:nvSpPr>
          <p:spPr>
            <a:xfrm>
              <a:off x="4888130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0"/>
            <p:cNvSpPr/>
            <p:nvPr/>
          </p:nvSpPr>
          <p:spPr>
            <a:xfrm>
              <a:off x="4888045" y="2107321"/>
              <a:ext cx="35367" cy="30292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0"/>
            <p:cNvSpPr/>
            <p:nvPr/>
          </p:nvSpPr>
          <p:spPr>
            <a:xfrm>
              <a:off x="4844908" y="314392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0"/>
            <p:cNvSpPr/>
            <p:nvPr/>
          </p:nvSpPr>
          <p:spPr>
            <a:xfrm>
              <a:off x="4844908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0"/>
            <p:cNvSpPr/>
            <p:nvPr/>
          </p:nvSpPr>
          <p:spPr>
            <a:xfrm>
              <a:off x="4844908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0"/>
            <p:cNvSpPr/>
            <p:nvPr/>
          </p:nvSpPr>
          <p:spPr>
            <a:xfrm>
              <a:off x="4844908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0"/>
            <p:cNvSpPr/>
            <p:nvPr/>
          </p:nvSpPr>
          <p:spPr>
            <a:xfrm>
              <a:off x="4844908" y="215041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0"/>
            <p:cNvSpPr/>
            <p:nvPr/>
          </p:nvSpPr>
          <p:spPr>
            <a:xfrm>
              <a:off x="4844837" y="2107321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0"/>
            <p:cNvSpPr/>
            <p:nvPr/>
          </p:nvSpPr>
          <p:spPr>
            <a:xfrm>
              <a:off x="4801699" y="314392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0"/>
            <p:cNvSpPr/>
            <p:nvPr/>
          </p:nvSpPr>
          <p:spPr>
            <a:xfrm>
              <a:off x="4801699" y="310070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0"/>
            <p:cNvSpPr/>
            <p:nvPr/>
          </p:nvSpPr>
          <p:spPr>
            <a:xfrm>
              <a:off x="4801614" y="2107321"/>
              <a:ext cx="35352" cy="3023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0"/>
            <p:cNvSpPr/>
            <p:nvPr/>
          </p:nvSpPr>
          <p:spPr>
            <a:xfrm>
              <a:off x="4758477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0"/>
            <p:cNvSpPr/>
            <p:nvPr/>
          </p:nvSpPr>
          <p:spPr>
            <a:xfrm>
              <a:off x="4758477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0"/>
            <p:cNvSpPr/>
            <p:nvPr/>
          </p:nvSpPr>
          <p:spPr>
            <a:xfrm>
              <a:off x="4758406" y="2107321"/>
              <a:ext cx="35352" cy="3023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0"/>
            <p:cNvSpPr/>
            <p:nvPr/>
          </p:nvSpPr>
          <p:spPr>
            <a:xfrm>
              <a:off x="4715268" y="3057608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0"/>
            <p:cNvSpPr/>
            <p:nvPr/>
          </p:nvSpPr>
          <p:spPr>
            <a:xfrm>
              <a:off x="4715268" y="301438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0"/>
            <p:cNvSpPr/>
            <p:nvPr/>
          </p:nvSpPr>
          <p:spPr>
            <a:xfrm>
              <a:off x="4715268" y="215041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0"/>
            <p:cNvSpPr/>
            <p:nvPr/>
          </p:nvSpPr>
          <p:spPr>
            <a:xfrm>
              <a:off x="4715268" y="2107321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0"/>
            <p:cNvSpPr/>
            <p:nvPr/>
          </p:nvSpPr>
          <p:spPr>
            <a:xfrm>
              <a:off x="4672046" y="297117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0"/>
            <p:cNvSpPr/>
            <p:nvPr/>
          </p:nvSpPr>
          <p:spPr>
            <a:xfrm>
              <a:off x="4672046" y="215041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0"/>
            <p:cNvSpPr/>
            <p:nvPr/>
          </p:nvSpPr>
          <p:spPr>
            <a:xfrm>
              <a:off x="4628837" y="301438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0"/>
            <p:cNvSpPr/>
            <p:nvPr/>
          </p:nvSpPr>
          <p:spPr>
            <a:xfrm>
              <a:off x="4628837" y="297117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0"/>
            <p:cNvSpPr/>
            <p:nvPr/>
          </p:nvSpPr>
          <p:spPr>
            <a:xfrm>
              <a:off x="4628837" y="215041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0"/>
            <p:cNvSpPr/>
            <p:nvPr/>
          </p:nvSpPr>
          <p:spPr>
            <a:xfrm>
              <a:off x="4585615" y="3057608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0"/>
            <p:cNvSpPr/>
            <p:nvPr/>
          </p:nvSpPr>
          <p:spPr>
            <a:xfrm>
              <a:off x="4585615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0"/>
            <p:cNvSpPr/>
            <p:nvPr/>
          </p:nvSpPr>
          <p:spPr>
            <a:xfrm>
              <a:off x="4585615" y="2193625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0"/>
            <p:cNvSpPr/>
            <p:nvPr/>
          </p:nvSpPr>
          <p:spPr>
            <a:xfrm>
              <a:off x="4542406" y="3187134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0"/>
            <p:cNvSpPr/>
            <p:nvPr/>
          </p:nvSpPr>
          <p:spPr>
            <a:xfrm>
              <a:off x="4542406" y="3143926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0"/>
            <p:cNvSpPr/>
            <p:nvPr/>
          </p:nvSpPr>
          <p:spPr>
            <a:xfrm>
              <a:off x="4542406" y="3100703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0"/>
            <p:cNvSpPr/>
            <p:nvPr/>
          </p:nvSpPr>
          <p:spPr>
            <a:xfrm>
              <a:off x="4542406" y="3057608"/>
              <a:ext cx="35381" cy="30207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0"/>
            <p:cNvSpPr/>
            <p:nvPr/>
          </p:nvSpPr>
          <p:spPr>
            <a:xfrm>
              <a:off x="4542406" y="3014386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0"/>
            <p:cNvSpPr/>
            <p:nvPr/>
          </p:nvSpPr>
          <p:spPr>
            <a:xfrm>
              <a:off x="4542406" y="2971177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0"/>
            <p:cNvSpPr/>
            <p:nvPr/>
          </p:nvSpPr>
          <p:spPr>
            <a:xfrm>
              <a:off x="4542406" y="2236847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0"/>
            <p:cNvSpPr/>
            <p:nvPr/>
          </p:nvSpPr>
          <p:spPr>
            <a:xfrm>
              <a:off x="4542406" y="2193625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20"/>
            <p:cNvSpPr/>
            <p:nvPr/>
          </p:nvSpPr>
          <p:spPr>
            <a:xfrm>
              <a:off x="4499297" y="314392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20"/>
            <p:cNvSpPr/>
            <p:nvPr/>
          </p:nvSpPr>
          <p:spPr>
            <a:xfrm>
              <a:off x="4499297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20"/>
            <p:cNvSpPr/>
            <p:nvPr/>
          </p:nvSpPr>
          <p:spPr>
            <a:xfrm>
              <a:off x="4499297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20"/>
            <p:cNvSpPr/>
            <p:nvPr/>
          </p:nvSpPr>
          <p:spPr>
            <a:xfrm>
              <a:off x="4499297" y="3014386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0"/>
            <p:cNvSpPr/>
            <p:nvPr/>
          </p:nvSpPr>
          <p:spPr>
            <a:xfrm>
              <a:off x="4499297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0"/>
            <p:cNvSpPr/>
            <p:nvPr/>
          </p:nvSpPr>
          <p:spPr>
            <a:xfrm>
              <a:off x="4499297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0"/>
            <p:cNvSpPr/>
            <p:nvPr/>
          </p:nvSpPr>
          <p:spPr>
            <a:xfrm>
              <a:off x="4499297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0"/>
            <p:cNvSpPr/>
            <p:nvPr/>
          </p:nvSpPr>
          <p:spPr>
            <a:xfrm>
              <a:off x="4456089" y="297117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0"/>
            <p:cNvSpPr/>
            <p:nvPr/>
          </p:nvSpPr>
          <p:spPr>
            <a:xfrm>
              <a:off x="4456089" y="292795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0"/>
            <p:cNvSpPr/>
            <p:nvPr/>
          </p:nvSpPr>
          <p:spPr>
            <a:xfrm>
              <a:off x="4456089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0"/>
            <p:cNvSpPr/>
            <p:nvPr/>
          </p:nvSpPr>
          <p:spPr>
            <a:xfrm>
              <a:off x="4456089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0"/>
            <p:cNvSpPr/>
            <p:nvPr/>
          </p:nvSpPr>
          <p:spPr>
            <a:xfrm>
              <a:off x="4456089" y="219362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0"/>
            <p:cNvSpPr/>
            <p:nvPr/>
          </p:nvSpPr>
          <p:spPr>
            <a:xfrm>
              <a:off x="4456089" y="215041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0"/>
            <p:cNvSpPr/>
            <p:nvPr/>
          </p:nvSpPr>
          <p:spPr>
            <a:xfrm>
              <a:off x="4412866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0"/>
            <p:cNvSpPr/>
            <p:nvPr/>
          </p:nvSpPr>
          <p:spPr>
            <a:xfrm>
              <a:off x="4412866" y="223684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0"/>
            <p:cNvSpPr/>
            <p:nvPr/>
          </p:nvSpPr>
          <p:spPr>
            <a:xfrm>
              <a:off x="4412866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0"/>
            <p:cNvSpPr/>
            <p:nvPr/>
          </p:nvSpPr>
          <p:spPr>
            <a:xfrm>
              <a:off x="4412866" y="2107321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0"/>
            <p:cNvSpPr/>
            <p:nvPr/>
          </p:nvSpPr>
          <p:spPr>
            <a:xfrm>
              <a:off x="4369658" y="2927955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0"/>
            <p:cNvSpPr/>
            <p:nvPr/>
          </p:nvSpPr>
          <p:spPr>
            <a:xfrm>
              <a:off x="4369658" y="2884746"/>
              <a:ext cx="35381" cy="30292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0"/>
            <p:cNvSpPr/>
            <p:nvPr/>
          </p:nvSpPr>
          <p:spPr>
            <a:xfrm>
              <a:off x="4369658" y="2236847"/>
              <a:ext cx="35381" cy="30249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0"/>
            <p:cNvSpPr/>
            <p:nvPr/>
          </p:nvSpPr>
          <p:spPr>
            <a:xfrm>
              <a:off x="4369658" y="2193625"/>
              <a:ext cx="35381" cy="30306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0"/>
            <p:cNvSpPr/>
            <p:nvPr/>
          </p:nvSpPr>
          <p:spPr>
            <a:xfrm>
              <a:off x="4369658" y="2107321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0"/>
            <p:cNvSpPr/>
            <p:nvPr/>
          </p:nvSpPr>
          <p:spPr>
            <a:xfrm>
              <a:off x="4369658" y="2020890"/>
              <a:ext cx="35381" cy="3023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0"/>
            <p:cNvSpPr/>
            <p:nvPr/>
          </p:nvSpPr>
          <p:spPr>
            <a:xfrm>
              <a:off x="4326435" y="301438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0"/>
            <p:cNvSpPr/>
            <p:nvPr/>
          </p:nvSpPr>
          <p:spPr>
            <a:xfrm>
              <a:off x="4326435" y="297117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0"/>
            <p:cNvSpPr/>
            <p:nvPr/>
          </p:nvSpPr>
          <p:spPr>
            <a:xfrm>
              <a:off x="4326435" y="288474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0"/>
            <p:cNvSpPr/>
            <p:nvPr/>
          </p:nvSpPr>
          <p:spPr>
            <a:xfrm>
              <a:off x="4326435" y="223684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0"/>
            <p:cNvSpPr/>
            <p:nvPr/>
          </p:nvSpPr>
          <p:spPr>
            <a:xfrm>
              <a:off x="4326435" y="2107321"/>
              <a:ext cx="35395" cy="3023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0"/>
            <p:cNvSpPr/>
            <p:nvPr/>
          </p:nvSpPr>
          <p:spPr>
            <a:xfrm>
              <a:off x="4283340" y="3057608"/>
              <a:ext cx="35267" cy="30207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0"/>
            <p:cNvSpPr/>
            <p:nvPr/>
          </p:nvSpPr>
          <p:spPr>
            <a:xfrm>
              <a:off x="4283340" y="3014386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0"/>
            <p:cNvSpPr/>
            <p:nvPr/>
          </p:nvSpPr>
          <p:spPr>
            <a:xfrm>
              <a:off x="4283340" y="297117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0"/>
            <p:cNvSpPr/>
            <p:nvPr/>
          </p:nvSpPr>
          <p:spPr>
            <a:xfrm>
              <a:off x="4283340" y="2841637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0"/>
            <p:cNvSpPr/>
            <p:nvPr/>
          </p:nvSpPr>
          <p:spPr>
            <a:xfrm>
              <a:off x="4283340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0"/>
            <p:cNvSpPr/>
            <p:nvPr/>
          </p:nvSpPr>
          <p:spPr>
            <a:xfrm>
              <a:off x="4283340" y="2236847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0"/>
            <p:cNvSpPr/>
            <p:nvPr/>
          </p:nvSpPr>
          <p:spPr>
            <a:xfrm>
              <a:off x="4283340" y="215041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0"/>
            <p:cNvSpPr/>
            <p:nvPr/>
          </p:nvSpPr>
          <p:spPr>
            <a:xfrm>
              <a:off x="4283340" y="202089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0"/>
            <p:cNvSpPr/>
            <p:nvPr/>
          </p:nvSpPr>
          <p:spPr>
            <a:xfrm>
              <a:off x="4240118" y="3100703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0"/>
            <p:cNvSpPr/>
            <p:nvPr/>
          </p:nvSpPr>
          <p:spPr>
            <a:xfrm>
              <a:off x="4240118" y="3057608"/>
              <a:ext cx="35282" cy="30207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0"/>
            <p:cNvSpPr/>
            <p:nvPr/>
          </p:nvSpPr>
          <p:spPr>
            <a:xfrm>
              <a:off x="4240118" y="2971177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0"/>
            <p:cNvSpPr/>
            <p:nvPr/>
          </p:nvSpPr>
          <p:spPr>
            <a:xfrm>
              <a:off x="4240118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0"/>
            <p:cNvSpPr/>
            <p:nvPr/>
          </p:nvSpPr>
          <p:spPr>
            <a:xfrm>
              <a:off x="4240118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0"/>
            <p:cNvSpPr/>
            <p:nvPr/>
          </p:nvSpPr>
          <p:spPr>
            <a:xfrm>
              <a:off x="4240118" y="2280070"/>
              <a:ext cx="35282" cy="3023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0"/>
            <p:cNvSpPr/>
            <p:nvPr/>
          </p:nvSpPr>
          <p:spPr>
            <a:xfrm>
              <a:off x="4240118" y="219362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0"/>
            <p:cNvSpPr/>
            <p:nvPr/>
          </p:nvSpPr>
          <p:spPr>
            <a:xfrm>
              <a:off x="4240118" y="215041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0"/>
            <p:cNvSpPr/>
            <p:nvPr/>
          </p:nvSpPr>
          <p:spPr>
            <a:xfrm>
              <a:off x="4196909" y="3100703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0"/>
            <p:cNvSpPr/>
            <p:nvPr/>
          </p:nvSpPr>
          <p:spPr>
            <a:xfrm>
              <a:off x="4196909" y="2927955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0"/>
            <p:cNvSpPr/>
            <p:nvPr/>
          </p:nvSpPr>
          <p:spPr>
            <a:xfrm>
              <a:off x="4196909" y="2884746"/>
              <a:ext cx="35267" cy="30292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0"/>
            <p:cNvSpPr/>
            <p:nvPr/>
          </p:nvSpPr>
          <p:spPr>
            <a:xfrm>
              <a:off x="4196909" y="2841637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0"/>
            <p:cNvSpPr/>
            <p:nvPr/>
          </p:nvSpPr>
          <p:spPr>
            <a:xfrm>
              <a:off x="4196909" y="2280070"/>
              <a:ext cx="35267" cy="3023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0"/>
            <p:cNvSpPr/>
            <p:nvPr/>
          </p:nvSpPr>
          <p:spPr>
            <a:xfrm>
              <a:off x="4196909" y="2064099"/>
              <a:ext cx="35267" cy="30249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0"/>
            <p:cNvSpPr/>
            <p:nvPr/>
          </p:nvSpPr>
          <p:spPr>
            <a:xfrm>
              <a:off x="4153687" y="3100703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0"/>
            <p:cNvSpPr/>
            <p:nvPr/>
          </p:nvSpPr>
          <p:spPr>
            <a:xfrm>
              <a:off x="4153687" y="3057608"/>
              <a:ext cx="35395" cy="30207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0"/>
            <p:cNvSpPr/>
            <p:nvPr/>
          </p:nvSpPr>
          <p:spPr>
            <a:xfrm>
              <a:off x="4153687" y="301438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0"/>
            <p:cNvSpPr/>
            <p:nvPr/>
          </p:nvSpPr>
          <p:spPr>
            <a:xfrm>
              <a:off x="4153687" y="288474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0"/>
            <p:cNvSpPr/>
            <p:nvPr/>
          </p:nvSpPr>
          <p:spPr>
            <a:xfrm>
              <a:off x="4153687" y="2841637"/>
              <a:ext cx="35395" cy="30221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0"/>
            <p:cNvSpPr/>
            <p:nvPr/>
          </p:nvSpPr>
          <p:spPr>
            <a:xfrm>
              <a:off x="4153687" y="2798429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0"/>
            <p:cNvSpPr/>
            <p:nvPr/>
          </p:nvSpPr>
          <p:spPr>
            <a:xfrm>
              <a:off x="4110464" y="3014386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0"/>
            <p:cNvSpPr/>
            <p:nvPr/>
          </p:nvSpPr>
          <p:spPr>
            <a:xfrm>
              <a:off x="4110464" y="2971177"/>
              <a:ext cx="35395" cy="30249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0"/>
            <p:cNvSpPr/>
            <p:nvPr/>
          </p:nvSpPr>
          <p:spPr>
            <a:xfrm>
              <a:off x="4110464" y="2927955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0"/>
            <p:cNvSpPr/>
            <p:nvPr/>
          </p:nvSpPr>
          <p:spPr>
            <a:xfrm>
              <a:off x="4110464" y="2884746"/>
              <a:ext cx="35395" cy="30292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0"/>
            <p:cNvSpPr/>
            <p:nvPr/>
          </p:nvSpPr>
          <p:spPr>
            <a:xfrm>
              <a:off x="4067369" y="2927955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0"/>
            <p:cNvSpPr/>
            <p:nvPr/>
          </p:nvSpPr>
          <p:spPr>
            <a:xfrm>
              <a:off x="4067369" y="2884746"/>
              <a:ext cx="35282" cy="30292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0"/>
            <p:cNvSpPr/>
            <p:nvPr/>
          </p:nvSpPr>
          <p:spPr>
            <a:xfrm>
              <a:off x="4067369" y="2841637"/>
              <a:ext cx="35282" cy="30221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0"/>
            <p:cNvSpPr/>
            <p:nvPr/>
          </p:nvSpPr>
          <p:spPr>
            <a:xfrm>
              <a:off x="4067369" y="2798429"/>
              <a:ext cx="35282" cy="30249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0"/>
            <p:cNvSpPr/>
            <p:nvPr/>
          </p:nvSpPr>
          <p:spPr>
            <a:xfrm>
              <a:off x="4067369" y="2755206"/>
              <a:ext cx="35282" cy="30306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0"/>
            <p:cNvSpPr/>
            <p:nvPr/>
          </p:nvSpPr>
          <p:spPr>
            <a:xfrm>
              <a:off x="4067369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0"/>
            <p:cNvSpPr/>
            <p:nvPr/>
          </p:nvSpPr>
          <p:spPr>
            <a:xfrm>
              <a:off x="4024161" y="2841637"/>
              <a:ext cx="35267" cy="30221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0"/>
            <p:cNvSpPr/>
            <p:nvPr/>
          </p:nvSpPr>
          <p:spPr>
            <a:xfrm>
              <a:off x="4024161" y="2755206"/>
              <a:ext cx="35267" cy="30306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0"/>
            <p:cNvSpPr/>
            <p:nvPr/>
          </p:nvSpPr>
          <p:spPr>
            <a:xfrm>
              <a:off x="4024161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0"/>
            <p:cNvSpPr/>
            <p:nvPr/>
          </p:nvSpPr>
          <p:spPr>
            <a:xfrm>
              <a:off x="3980938" y="2755206"/>
              <a:ext cx="35395" cy="30306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0"/>
            <p:cNvSpPr/>
            <p:nvPr/>
          </p:nvSpPr>
          <p:spPr>
            <a:xfrm>
              <a:off x="3980938" y="2711998"/>
              <a:ext cx="35352" cy="30292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54" name="Google Shape;1854;p20"/>
          <p:cNvSpPr txBox="1"/>
          <p:nvPr/>
        </p:nvSpPr>
        <p:spPr>
          <a:xfrm>
            <a:off x="5947132" y="1923635"/>
            <a:ext cx="22632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It’s the second planet from the Sun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55" name="Google Shape;1855;p20"/>
          <p:cNvSpPr txBox="1"/>
          <p:nvPr/>
        </p:nvSpPr>
        <p:spPr>
          <a:xfrm>
            <a:off x="5947132" y="1603725"/>
            <a:ext cx="22632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56" name="Google Shape;1856;p20"/>
          <p:cNvSpPr txBox="1"/>
          <p:nvPr/>
        </p:nvSpPr>
        <p:spPr>
          <a:xfrm>
            <a:off x="5947132" y="2910450"/>
            <a:ext cx="2263200" cy="5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Neptune is very far from Earth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57" name="Google Shape;1857;p20"/>
          <p:cNvSpPr txBox="1"/>
          <p:nvPr/>
        </p:nvSpPr>
        <p:spPr>
          <a:xfrm>
            <a:off x="5947132" y="2592708"/>
            <a:ext cx="22632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Neptune</a:t>
            </a:r>
            <a:endParaRPr sz="2000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58" name="Google Shape;1858;p20"/>
          <p:cNvSpPr/>
          <p:nvPr/>
        </p:nvSpPr>
        <p:spPr>
          <a:xfrm>
            <a:off x="2272207" y="1923638"/>
            <a:ext cx="705300" cy="705300"/>
          </a:xfrm>
          <a:prstGeom prst="ellipse">
            <a:avLst/>
          </a:prstGeom>
          <a:solidFill>
            <a:srgbClr val="FCC642">
              <a:alpha val="18140"/>
            </a:srgbClr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25%</a:t>
            </a: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59" name="Google Shape;1859;p20"/>
          <p:cNvSpPr/>
          <p:nvPr/>
        </p:nvSpPr>
        <p:spPr>
          <a:xfrm>
            <a:off x="3784432" y="2683288"/>
            <a:ext cx="705300" cy="705300"/>
          </a:xfrm>
          <a:prstGeom prst="ellipse">
            <a:avLst/>
          </a:prstGeom>
          <a:solidFill>
            <a:srgbClr val="72D9F0">
              <a:alpha val="36740"/>
            </a:srgbClr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25%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1860" name="Google Shape;1860;p20"/>
          <p:cNvCxnSpPr>
            <a:stCxn id="1855" idx="1"/>
            <a:endCxn id="1858" idx="6"/>
          </p:cNvCxnSpPr>
          <p:nvPr/>
        </p:nvCxnSpPr>
        <p:spPr>
          <a:xfrm flipH="1">
            <a:off x="2977432" y="1772925"/>
            <a:ext cx="2969700" cy="503400"/>
          </a:xfrm>
          <a:prstGeom prst="bentConnector3">
            <a:avLst>
              <a:gd name="adj1" fmla="val 49999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61" name="Google Shape;1861;p20"/>
          <p:cNvCxnSpPr>
            <a:stCxn id="1857" idx="1"/>
            <a:endCxn id="1859" idx="6"/>
          </p:cNvCxnSpPr>
          <p:nvPr/>
        </p:nvCxnSpPr>
        <p:spPr>
          <a:xfrm flipH="1">
            <a:off x="4489732" y="2761908"/>
            <a:ext cx="1457400" cy="273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62" name="Google Shape;1862;p20"/>
          <p:cNvSpPr/>
          <p:nvPr/>
        </p:nvSpPr>
        <p:spPr>
          <a:xfrm>
            <a:off x="6042899" y="3678198"/>
            <a:ext cx="134400" cy="134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63" name="Google Shape;1863;p20"/>
          <p:cNvSpPr/>
          <p:nvPr/>
        </p:nvSpPr>
        <p:spPr>
          <a:xfrm>
            <a:off x="6042899" y="3985510"/>
            <a:ext cx="134400" cy="1344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64" name="Google Shape;1864;p20"/>
          <p:cNvSpPr txBox="1"/>
          <p:nvPr/>
        </p:nvSpPr>
        <p:spPr>
          <a:xfrm>
            <a:off x="6253500" y="3636948"/>
            <a:ext cx="1457400" cy="2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Place 1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65" name="Google Shape;1865;p20"/>
          <p:cNvSpPr txBox="1"/>
          <p:nvPr/>
        </p:nvSpPr>
        <p:spPr>
          <a:xfrm>
            <a:off x="6253500" y="3944260"/>
            <a:ext cx="1457400" cy="21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Place 2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66" name="Google Shape;1866;p20"/>
          <p:cNvSpPr/>
          <p:nvPr/>
        </p:nvSpPr>
        <p:spPr>
          <a:xfrm>
            <a:off x="1086075" y="3678188"/>
            <a:ext cx="4052400" cy="44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rPr>
              <a:t>Saturn has several rings</a:t>
            </a:r>
            <a:endParaRPr>
              <a:solidFill>
                <a:schemeClr val="dk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67" name="Google Shape;1867;p20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Problems_and_solutions</a:t>
            </a: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.ipynb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68" name="Google Shape;1868;p20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db_demographics</a:t>
            </a:r>
            <a:r>
              <a:rPr lang="en" dirty="0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.csv</a:t>
            </a:r>
            <a:endParaRPr dirty="0"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69" name="Google Shape;1869;p20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31304989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4" name="Google Shape;1874;p21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1875" name="Google Shape;1875;p21"/>
          <p:cNvSpPr txBox="1"/>
          <p:nvPr/>
        </p:nvSpPr>
        <p:spPr>
          <a:xfrm>
            <a:off x="5735865" y="2016401"/>
            <a:ext cx="21807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Jupiter is a gas giant and the biggest planet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76" name="Google Shape;1876;p21"/>
          <p:cNvSpPr txBox="1"/>
          <p:nvPr/>
        </p:nvSpPr>
        <p:spPr>
          <a:xfrm>
            <a:off x="5735860" y="1638513"/>
            <a:ext cx="218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77" name="Google Shape;1877;p21"/>
          <p:cNvSpPr txBox="1"/>
          <p:nvPr/>
        </p:nvSpPr>
        <p:spPr>
          <a:xfrm>
            <a:off x="5735865" y="3340588"/>
            <a:ext cx="21807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Venus has a nice name and high temperatures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78" name="Google Shape;1878;p21"/>
          <p:cNvSpPr txBox="1"/>
          <p:nvPr/>
        </p:nvSpPr>
        <p:spPr>
          <a:xfrm>
            <a:off x="5735860" y="2962700"/>
            <a:ext cx="218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Venus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1879" name="Google Shape;1879;p21"/>
          <p:cNvGrpSpPr/>
          <p:nvPr/>
        </p:nvGrpSpPr>
        <p:grpSpPr>
          <a:xfrm>
            <a:off x="3701100" y="1713527"/>
            <a:ext cx="578325" cy="487500"/>
            <a:chOff x="1665363" y="1706700"/>
            <a:chExt cx="578325" cy="487500"/>
          </a:xfrm>
        </p:grpSpPr>
        <p:sp>
          <p:nvSpPr>
            <p:cNvPr id="1880" name="Google Shape;1880;p21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1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2" name="Google Shape;1882;p21"/>
          <p:cNvGrpSpPr/>
          <p:nvPr/>
        </p:nvGrpSpPr>
        <p:grpSpPr>
          <a:xfrm>
            <a:off x="4864625" y="1713515"/>
            <a:ext cx="578325" cy="487500"/>
            <a:chOff x="4764875" y="1706700"/>
            <a:chExt cx="578325" cy="487500"/>
          </a:xfrm>
        </p:grpSpPr>
        <p:sp>
          <p:nvSpPr>
            <p:cNvPr id="1883" name="Google Shape;1883;p21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1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5" name="Google Shape;1885;p21"/>
          <p:cNvGrpSpPr/>
          <p:nvPr/>
        </p:nvGrpSpPr>
        <p:grpSpPr>
          <a:xfrm>
            <a:off x="4864637" y="3048458"/>
            <a:ext cx="578325" cy="487500"/>
            <a:chOff x="5198688" y="3289450"/>
            <a:chExt cx="578325" cy="487500"/>
          </a:xfrm>
        </p:grpSpPr>
        <p:sp>
          <p:nvSpPr>
            <p:cNvPr id="1886" name="Google Shape;1886;p21"/>
            <p:cNvSpPr/>
            <p:nvPr/>
          </p:nvSpPr>
          <p:spPr>
            <a:xfrm flipH="1">
              <a:off x="5708313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1"/>
            <p:cNvSpPr/>
            <p:nvPr/>
          </p:nvSpPr>
          <p:spPr>
            <a:xfrm>
              <a:off x="5198688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8" name="Google Shape;1888;p21"/>
          <p:cNvGrpSpPr/>
          <p:nvPr/>
        </p:nvGrpSpPr>
        <p:grpSpPr>
          <a:xfrm>
            <a:off x="3701100" y="3048458"/>
            <a:ext cx="578325" cy="487500"/>
            <a:chOff x="2099175" y="3289450"/>
            <a:chExt cx="578325" cy="487500"/>
          </a:xfrm>
        </p:grpSpPr>
        <p:sp>
          <p:nvSpPr>
            <p:cNvPr id="1889" name="Google Shape;1889;p21"/>
            <p:cNvSpPr/>
            <p:nvPr/>
          </p:nvSpPr>
          <p:spPr>
            <a:xfrm flipH="1">
              <a:off x="2608800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1"/>
            <p:cNvSpPr/>
            <p:nvPr/>
          </p:nvSpPr>
          <p:spPr>
            <a:xfrm>
              <a:off x="2099175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1" name="Google Shape;1891;p21"/>
          <p:cNvSpPr txBox="1"/>
          <p:nvPr/>
        </p:nvSpPr>
        <p:spPr>
          <a:xfrm>
            <a:off x="1227435" y="2016404"/>
            <a:ext cx="21807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Mercury is the closest planet to the Sun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92" name="Google Shape;1892;p21"/>
          <p:cNvSpPr txBox="1"/>
          <p:nvPr/>
        </p:nvSpPr>
        <p:spPr>
          <a:xfrm>
            <a:off x="1227435" y="1638513"/>
            <a:ext cx="218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93" name="Google Shape;1893;p21"/>
          <p:cNvSpPr txBox="1"/>
          <p:nvPr/>
        </p:nvSpPr>
        <p:spPr>
          <a:xfrm>
            <a:off x="1227435" y="3340589"/>
            <a:ext cx="21807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&lt; Saturn is a gas giant and has several rings &gt;</a:t>
            </a:r>
            <a:endParaRPr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94" name="Google Shape;1894;p21"/>
          <p:cNvSpPr txBox="1"/>
          <p:nvPr/>
        </p:nvSpPr>
        <p:spPr>
          <a:xfrm>
            <a:off x="1227435" y="2962698"/>
            <a:ext cx="218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Saturn</a:t>
            </a:r>
            <a:endParaRPr sz="20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95" name="Google Shape;1895;p21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96" name="Google Shape;1896;p21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97" name="Google Shape;1897;p21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98" name="Google Shape;1898;p21"/>
          <p:cNvSpPr/>
          <p:nvPr/>
        </p:nvSpPr>
        <p:spPr>
          <a:xfrm>
            <a:off x="3701105" y="2300520"/>
            <a:ext cx="134400" cy="1344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99" name="Google Shape;1899;p21"/>
          <p:cNvSpPr/>
          <p:nvPr/>
        </p:nvSpPr>
        <p:spPr>
          <a:xfrm>
            <a:off x="3923068" y="2300520"/>
            <a:ext cx="134400" cy="1344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00" name="Google Shape;1900;p21"/>
          <p:cNvSpPr/>
          <p:nvPr/>
        </p:nvSpPr>
        <p:spPr>
          <a:xfrm>
            <a:off x="4145030" y="2300520"/>
            <a:ext cx="134400" cy="1344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01" name="Google Shape;1901;p21"/>
          <p:cNvSpPr/>
          <p:nvPr/>
        </p:nvSpPr>
        <p:spPr>
          <a:xfrm>
            <a:off x="3701105" y="2477973"/>
            <a:ext cx="134400" cy="1344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02" name="Google Shape;1902;p21"/>
          <p:cNvSpPr/>
          <p:nvPr/>
        </p:nvSpPr>
        <p:spPr>
          <a:xfrm>
            <a:off x="3923068" y="2477973"/>
            <a:ext cx="134400" cy="134400"/>
          </a:xfrm>
          <a:prstGeom prst="ellipse">
            <a:avLst/>
          </a:prstGeom>
          <a:solidFill>
            <a:schemeClr val="accent1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03" name="Google Shape;1903;p21"/>
          <p:cNvSpPr/>
          <p:nvPr/>
        </p:nvSpPr>
        <p:spPr>
          <a:xfrm>
            <a:off x="4145030" y="2477973"/>
            <a:ext cx="134400" cy="1344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04" name="Google Shape;1904;p21"/>
          <p:cNvSpPr/>
          <p:nvPr/>
        </p:nvSpPr>
        <p:spPr>
          <a:xfrm>
            <a:off x="4864630" y="2300520"/>
            <a:ext cx="134400" cy="1344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05" name="Google Shape;1905;p21"/>
          <p:cNvSpPr/>
          <p:nvPr/>
        </p:nvSpPr>
        <p:spPr>
          <a:xfrm>
            <a:off x="5086593" y="2300520"/>
            <a:ext cx="134400" cy="1344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06" name="Google Shape;1906;p21"/>
          <p:cNvSpPr/>
          <p:nvPr/>
        </p:nvSpPr>
        <p:spPr>
          <a:xfrm>
            <a:off x="5308555" y="2300520"/>
            <a:ext cx="134400" cy="1344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07" name="Google Shape;1907;p21"/>
          <p:cNvSpPr/>
          <p:nvPr/>
        </p:nvSpPr>
        <p:spPr>
          <a:xfrm>
            <a:off x="4864630" y="2477973"/>
            <a:ext cx="134400" cy="1344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08" name="Google Shape;1908;p21"/>
          <p:cNvSpPr/>
          <p:nvPr/>
        </p:nvSpPr>
        <p:spPr>
          <a:xfrm>
            <a:off x="5086593" y="2477973"/>
            <a:ext cx="134400" cy="1344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09" name="Google Shape;1909;p21"/>
          <p:cNvSpPr/>
          <p:nvPr/>
        </p:nvSpPr>
        <p:spPr>
          <a:xfrm>
            <a:off x="5308555" y="2477973"/>
            <a:ext cx="134400" cy="1344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10" name="Google Shape;1910;p21"/>
          <p:cNvSpPr/>
          <p:nvPr/>
        </p:nvSpPr>
        <p:spPr>
          <a:xfrm>
            <a:off x="3701105" y="3674945"/>
            <a:ext cx="134400" cy="134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11" name="Google Shape;1911;p21"/>
          <p:cNvSpPr/>
          <p:nvPr/>
        </p:nvSpPr>
        <p:spPr>
          <a:xfrm>
            <a:off x="3923068" y="3674945"/>
            <a:ext cx="134400" cy="134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12" name="Google Shape;1912;p21"/>
          <p:cNvSpPr/>
          <p:nvPr/>
        </p:nvSpPr>
        <p:spPr>
          <a:xfrm>
            <a:off x="4145030" y="3674945"/>
            <a:ext cx="134400" cy="1344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13" name="Google Shape;1913;p21"/>
          <p:cNvSpPr/>
          <p:nvPr/>
        </p:nvSpPr>
        <p:spPr>
          <a:xfrm>
            <a:off x="3701105" y="3852398"/>
            <a:ext cx="134400" cy="1344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14" name="Google Shape;1914;p21"/>
          <p:cNvSpPr/>
          <p:nvPr/>
        </p:nvSpPr>
        <p:spPr>
          <a:xfrm>
            <a:off x="3923068" y="3852398"/>
            <a:ext cx="134400" cy="1344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15" name="Google Shape;1915;p21"/>
          <p:cNvSpPr/>
          <p:nvPr/>
        </p:nvSpPr>
        <p:spPr>
          <a:xfrm>
            <a:off x="4145030" y="3852398"/>
            <a:ext cx="134400" cy="13440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16" name="Google Shape;1916;p21"/>
          <p:cNvSpPr/>
          <p:nvPr/>
        </p:nvSpPr>
        <p:spPr>
          <a:xfrm>
            <a:off x="4864630" y="3674945"/>
            <a:ext cx="134400" cy="1344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17" name="Google Shape;1917;p21"/>
          <p:cNvSpPr/>
          <p:nvPr/>
        </p:nvSpPr>
        <p:spPr>
          <a:xfrm>
            <a:off x="5086593" y="3674945"/>
            <a:ext cx="134400" cy="1344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18" name="Google Shape;1918;p21"/>
          <p:cNvSpPr/>
          <p:nvPr/>
        </p:nvSpPr>
        <p:spPr>
          <a:xfrm>
            <a:off x="5308555" y="3674945"/>
            <a:ext cx="134400" cy="1344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19" name="Google Shape;1919;p21"/>
          <p:cNvSpPr/>
          <p:nvPr/>
        </p:nvSpPr>
        <p:spPr>
          <a:xfrm>
            <a:off x="4864630" y="3852398"/>
            <a:ext cx="134400" cy="1344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20" name="Google Shape;1920;p21"/>
          <p:cNvSpPr/>
          <p:nvPr/>
        </p:nvSpPr>
        <p:spPr>
          <a:xfrm>
            <a:off x="5086593" y="3852398"/>
            <a:ext cx="134400" cy="1344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21" name="Google Shape;1921;p21"/>
          <p:cNvSpPr/>
          <p:nvPr/>
        </p:nvSpPr>
        <p:spPr>
          <a:xfrm>
            <a:off x="5308555" y="3852398"/>
            <a:ext cx="134400" cy="1344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22" name="Google Shape;1922;p21"/>
          <p:cNvSpPr txBox="1">
            <a:spLocks noGrp="1"/>
          </p:cNvSpPr>
          <p:nvPr>
            <p:ph type="title" idx="4294967295"/>
          </p:nvPr>
        </p:nvSpPr>
        <p:spPr>
          <a:xfrm flipH="1">
            <a:off x="3701006" y="1778625"/>
            <a:ext cx="5784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5/6</a:t>
            </a:r>
            <a:endParaRPr sz="1400"/>
          </a:p>
        </p:txBody>
      </p:sp>
      <p:sp>
        <p:nvSpPr>
          <p:cNvPr id="1923" name="Google Shape;1923;p21"/>
          <p:cNvSpPr txBox="1">
            <a:spLocks noGrp="1"/>
          </p:cNvSpPr>
          <p:nvPr>
            <p:ph type="title" idx="4294967295"/>
          </p:nvPr>
        </p:nvSpPr>
        <p:spPr>
          <a:xfrm flipH="1">
            <a:off x="4864594" y="1778625"/>
            <a:ext cx="5784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2/6</a:t>
            </a:r>
            <a:endParaRPr sz="1400"/>
          </a:p>
        </p:txBody>
      </p:sp>
      <p:sp>
        <p:nvSpPr>
          <p:cNvPr id="1924" name="Google Shape;1924;p21"/>
          <p:cNvSpPr txBox="1">
            <a:spLocks noGrp="1"/>
          </p:cNvSpPr>
          <p:nvPr>
            <p:ph type="title" idx="4294967295"/>
          </p:nvPr>
        </p:nvSpPr>
        <p:spPr>
          <a:xfrm flipH="1">
            <a:off x="3701006" y="3113550"/>
            <a:ext cx="5784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3/6</a:t>
            </a:r>
            <a:endParaRPr sz="1400"/>
          </a:p>
        </p:txBody>
      </p:sp>
      <p:sp>
        <p:nvSpPr>
          <p:cNvPr id="1925" name="Google Shape;1925;p21"/>
          <p:cNvSpPr txBox="1">
            <a:spLocks noGrp="1"/>
          </p:cNvSpPr>
          <p:nvPr>
            <p:ph type="title" idx="4294967295"/>
          </p:nvPr>
        </p:nvSpPr>
        <p:spPr>
          <a:xfrm flipH="1">
            <a:off x="4864594" y="3113550"/>
            <a:ext cx="5784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6/6</a:t>
            </a:r>
            <a:endParaRPr sz="14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0" name="Google Shape;1930;p22"/>
          <p:cNvSpPr txBox="1">
            <a:spLocks noGrp="1"/>
          </p:cNvSpPr>
          <p:nvPr>
            <p:ph type="title"/>
          </p:nvPr>
        </p:nvSpPr>
        <p:spPr>
          <a:xfrm>
            <a:off x="713100" y="582700"/>
            <a:ext cx="7717800" cy="57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 language {infographics}</a:t>
            </a:r>
            <a:endParaRPr/>
          </a:p>
        </p:txBody>
      </p:sp>
      <p:sp>
        <p:nvSpPr>
          <p:cNvPr id="1931" name="Google Shape;1931;p22"/>
          <p:cNvSpPr txBox="1"/>
          <p:nvPr/>
        </p:nvSpPr>
        <p:spPr>
          <a:xfrm>
            <a:off x="1405275" y="3163663"/>
            <a:ext cx="20109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This planet is a gas giant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32" name="Google Shape;1932;p22"/>
          <p:cNvSpPr txBox="1"/>
          <p:nvPr/>
        </p:nvSpPr>
        <p:spPr>
          <a:xfrm>
            <a:off x="1405275" y="2870713"/>
            <a:ext cx="20109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Jupiter</a:t>
            </a:r>
            <a:endParaRPr sz="200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1933" name="Google Shape;1933;p22"/>
          <p:cNvGrpSpPr/>
          <p:nvPr/>
        </p:nvGrpSpPr>
        <p:grpSpPr>
          <a:xfrm>
            <a:off x="1504625" y="1968775"/>
            <a:ext cx="578325" cy="487500"/>
            <a:chOff x="4764875" y="1706700"/>
            <a:chExt cx="578325" cy="487500"/>
          </a:xfrm>
        </p:grpSpPr>
        <p:sp>
          <p:nvSpPr>
            <p:cNvPr id="1934" name="Google Shape;1934;p22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2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36" name="Google Shape;1936;p22"/>
          <p:cNvSpPr txBox="1"/>
          <p:nvPr/>
        </p:nvSpPr>
        <p:spPr>
          <a:xfrm>
            <a:off x="3566550" y="3163663"/>
            <a:ext cx="20109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It’s the smallest planet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37" name="Google Shape;1937;p22"/>
          <p:cNvSpPr txBox="1"/>
          <p:nvPr/>
        </p:nvSpPr>
        <p:spPr>
          <a:xfrm>
            <a:off x="3566550" y="2870713"/>
            <a:ext cx="20109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72D9F0"/>
                </a:solidFill>
                <a:latin typeface="Fira Code"/>
                <a:ea typeface="Fira Code"/>
                <a:cs typeface="Fira Code"/>
                <a:sym typeface="Fira Code"/>
              </a:rPr>
              <a:t>Mercury</a:t>
            </a:r>
            <a:endParaRPr sz="2000">
              <a:solidFill>
                <a:srgbClr val="72D9F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1938" name="Google Shape;1938;p22"/>
          <p:cNvGrpSpPr/>
          <p:nvPr/>
        </p:nvGrpSpPr>
        <p:grpSpPr>
          <a:xfrm>
            <a:off x="3665899" y="1968775"/>
            <a:ext cx="578325" cy="487500"/>
            <a:chOff x="4764875" y="1706700"/>
            <a:chExt cx="578325" cy="487500"/>
          </a:xfrm>
        </p:grpSpPr>
        <p:sp>
          <p:nvSpPr>
            <p:cNvPr id="1939" name="Google Shape;1939;p22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2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1" name="Google Shape;1941;p22"/>
          <p:cNvSpPr txBox="1"/>
          <p:nvPr/>
        </p:nvSpPr>
        <p:spPr>
          <a:xfrm>
            <a:off x="5727825" y="3163663"/>
            <a:ext cx="2010900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&lt; Earth is where we all live on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42" name="Google Shape;1942;p22"/>
          <p:cNvSpPr txBox="1"/>
          <p:nvPr/>
        </p:nvSpPr>
        <p:spPr>
          <a:xfrm>
            <a:off x="5727825" y="2870713"/>
            <a:ext cx="20109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Earth</a:t>
            </a:r>
            <a:endParaRPr sz="2000">
              <a:solidFill>
                <a:schemeClr val="accen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grpSp>
        <p:nvGrpSpPr>
          <p:cNvPr id="1943" name="Google Shape;1943;p22"/>
          <p:cNvGrpSpPr/>
          <p:nvPr/>
        </p:nvGrpSpPr>
        <p:grpSpPr>
          <a:xfrm>
            <a:off x="5827174" y="1968775"/>
            <a:ext cx="578325" cy="487500"/>
            <a:chOff x="4764875" y="1706700"/>
            <a:chExt cx="578325" cy="487500"/>
          </a:xfrm>
        </p:grpSpPr>
        <p:sp>
          <p:nvSpPr>
            <p:cNvPr id="1944" name="Google Shape;1944;p22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2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946" name="Google Shape;1946;p22"/>
          <p:cNvCxnSpPr>
            <a:stCxn id="1947" idx="3"/>
            <a:endCxn id="1948" idx="1"/>
          </p:cNvCxnSpPr>
          <p:nvPr/>
        </p:nvCxnSpPr>
        <p:spPr>
          <a:xfrm>
            <a:off x="1654925" y="2711163"/>
            <a:ext cx="2010900" cy="0"/>
          </a:xfrm>
          <a:prstGeom prst="straightConnector1">
            <a:avLst/>
          </a:prstGeom>
          <a:noFill/>
          <a:ln w="9525" cap="flat" cmpd="sng">
            <a:solidFill>
              <a:srgbClr val="70707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47" name="Google Shape;1947;p22"/>
          <p:cNvSpPr/>
          <p:nvPr/>
        </p:nvSpPr>
        <p:spPr>
          <a:xfrm>
            <a:off x="1504625" y="2643813"/>
            <a:ext cx="150300" cy="134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22"/>
          <p:cNvSpPr/>
          <p:nvPr/>
        </p:nvSpPr>
        <p:spPr>
          <a:xfrm>
            <a:off x="3665900" y="2643813"/>
            <a:ext cx="150300" cy="134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9" name="Google Shape;1949;p22"/>
          <p:cNvSpPr/>
          <p:nvPr/>
        </p:nvSpPr>
        <p:spPr>
          <a:xfrm>
            <a:off x="5827175" y="2643813"/>
            <a:ext cx="150300" cy="134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950" name="Google Shape;1950;p22"/>
          <p:cNvCxnSpPr>
            <a:stCxn id="1948" idx="3"/>
            <a:endCxn id="1949" idx="1"/>
          </p:cNvCxnSpPr>
          <p:nvPr/>
        </p:nvCxnSpPr>
        <p:spPr>
          <a:xfrm>
            <a:off x="3816200" y="2711163"/>
            <a:ext cx="2010900" cy="0"/>
          </a:xfrm>
          <a:prstGeom prst="straightConnector1">
            <a:avLst/>
          </a:prstGeom>
          <a:noFill/>
          <a:ln w="9525" cap="flat" cmpd="sng">
            <a:solidFill>
              <a:srgbClr val="707070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51" name="Google Shape;1951;p22"/>
          <p:cNvGrpSpPr/>
          <p:nvPr/>
        </p:nvGrpSpPr>
        <p:grpSpPr>
          <a:xfrm>
            <a:off x="1610922" y="2069414"/>
            <a:ext cx="365732" cy="286230"/>
            <a:chOff x="3340113" y="4284000"/>
            <a:chExt cx="627650" cy="489700"/>
          </a:xfrm>
        </p:grpSpPr>
        <p:sp>
          <p:nvSpPr>
            <p:cNvPr id="1952" name="Google Shape;1952;p22"/>
            <p:cNvSpPr/>
            <p:nvPr/>
          </p:nvSpPr>
          <p:spPr>
            <a:xfrm>
              <a:off x="3352438" y="4443275"/>
              <a:ext cx="603000" cy="269275"/>
            </a:xfrm>
            <a:custGeom>
              <a:avLst/>
              <a:gdLst/>
              <a:ahLst/>
              <a:cxnLst/>
              <a:rect l="l" t="t" r="r" b="b"/>
              <a:pathLst>
                <a:path w="24120" h="10771" extrusionOk="0">
                  <a:moveTo>
                    <a:pt x="0" y="1"/>
                  </a:moveTo>
                  <a:lnTo>
                    <a:pt x="0" y="10771"/>
                  </a:lnTo>
                  <a:lnTo>
                    <a:pt x="24119" y="10771"/>
                  </a:lnTo>
                  <a:lnTo>
                    <a:pt x="24119" y="1"/>
                  </a:ln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2"/>
            <p:cNvSpPr/>
            <p:nvPr/>
          </p:nvSpPr>
          <p:spPr>
            <a:xfrm>
              <a:off x="3352438" y="4295850"/>
              <a:ext cx="603000" cy="147450"/>
            </a:xfrm>
            <a:custGeom>
              <a:avLst/>
              <a:gdLst/>
              <a:ahLst/>
              <a:cxnLst/>
              <a:rect l="l" t="t" r="r" b="b"/>
              <a:pathLst>
                <a:path w="24120" h="5898" extrusionOk="0">
                  <a:moveTo>
                    <a:pt x="2939" y="1"/>
                  </a:moveTo>
                  <a:cubicBezTo>
                    <a:pt x="2408" y="1"/>
                    <a:pt x="1953" y="437"/>
                    <a:pt x="1972" y="987"/>
                  </a:cubicBezTo>
                  <a:lnTo>
                    <a:pt x="1972" y="1973"/>
                  </a:lnTo>
                  <a:lnTo>
                    <a:pt x="986" y="1973"/>
                  </a:lnTo>
                  <a:cubicBezTo>
                    <a:pt x="436" y="1973"/>
                    <a:pt x="0" y="2409"/>
                    <a:pt x="0" y="2959"/>
                  </a:cubicBezTo>
                  <a:lnTo>
                    <a:pt x="0" y="5898"/>
                  </a:lnTo>
                  <a:lnTo>
                    <a:pt x="24119" y="5898"/>
                  </a:lnTo>
                  <a:lnTo>
                    <a:pt x="24119" y="2959"/>
                  </a:lnTo>
                  <a:cubicBezTo>
                    <a:pt x="24119" y="2409"/>
                    <a:pt x="23683" y="1973"/>
                    <a:pt x="23133" y="1973"/>
                  </a:cubicBezTo>
                  <a:lnTo>
                    <a:pt x="22166" y="1973"/>
                  </a:lnTo>
                  <a:lnTo>
                    <a:pt x="22166" y="987"/>
                  </a:lnTo>
                  <a:cubicBezTo>
                    <a:pt x="22166" y="437"/>
                    <a:pt x="21730" y="1"/>
                    <a:pt x="21180" y="1"/>
                  </a:cubicBezTo>
                  <a:lnTo>
                    <a:pt x="20194" y="1"/>
                  </a:lnTo>
                  <a:cubicBezTo>
                    <a:pt x="19663" y="1"/>
                    <a:pt x="19227" y="437"/>
                    <a:pt x="19227" y="987"/>
                  </a:cubicBezTo>
                  <a:lnTo>
                    <a:pt x="19227" y="1973"/>
                  </a:lnTo>
                  <a:lnTo>
                    <a:pt x="6864" y="1973"/>
                  </a:lnTo>
                  <a:lnTo>
                    <a:pt x="6864" y="987"/>
                  </a:lnTo>
                  <a:cubicBezTo>
                    <a:pt x="6864" y="437"/>
                    <a:pt x="6428" y="1"/>
                    <a:pt x="5878" y="1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2"/>
            <p:cNvSpPr/>
            <p:nvPr/>
          </p:nvSpPr>
          <p:spPr>
            <a:xfrm>
              <a:off x="3426063" y="4418625"/>
              <a:ext cx="57225" cy="49125"/>
            </a:xfrm>
            <a:custGeom>
              <a:avLst/>
              <a:gdLst/>
              <a:ahLst/>
              <a:cxnLst/>
              <a:rect l="l" t="t" r="r" b="b"/>
              <a:pathLst>
                <a:path w="2289" h="1965" extrusionOk="0">
                  <a:moveTo>
                    <a:pt x="980" y="1"/>
                  </a:moveTo>
                  <a:cubicBezTo>
                    <a:pt x="449" y="1"/>
                    <a:pt x="13" y="437"/>
                    <a:pt x="13" y="987"/>
                  </a:cubicBezTo>
                  <a:cubicBezTo>
                    <a:pt x="0" y="1575"/>
                    <a:pt x="479" y="1964"/>
                    <a:pt x="984" y="1964"/>
                  </a:cubicBezTo>
                  <a:cubicBezTo>
                    <a:pt x="1228" y="1964"/>
                    <a:pt x="1478" y="1873"/>
                    <a:pt x="1682" y="1669"/>
                  </a:cubicBezTo>
                  <a:cubicBezTo>
                    <a:pt x="2289" y="1063"/>
                    <a:pt x="1853" y="1"/>
                    <a:pt x="980" y="1"/>
                  </a:cubicBez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2"/>
            <p:cNvSpPr/>
            <p:nvPr/>
          </p:nvSpPr>
          <p:spPr>
            <a:xfrm>
              <a:off x="3556263" y="4467450"/>
              <a:ext cx="229000" cy="196225"/>
            </a:xfrm>
            <a:custGeom>
              <a:avLst/>
              <a:gdLst/>
              <a:ahLst/>
              <a:cxnLst/>
              <a:rect l="l" t="t" r="r" b="b"/>
              <a:pathLst>
                <a:path w="9160" h="7849" extrusionOk="0">
                  <a:moveTo>
                    <a:pt x="3907" y="1"/>
                  </a:moveTo>
                  <a:cubicBezTo>
                    <a:pt x="1745" y="1"/>
                    <a:pt x="1" y="1764"/>
                    <a:pt x="1" y="3926"/>
                  </a:cubicBezTo>
                  <a:cubicBezTo>
                    <a:pt x="1" y="6286"/>
                    <a:pt x="1928" y="7848"/>
                    <a:pt x="3938" y="7848"/>
                  </a:cubicBezTo>
                  <a:cubicBezTo>
                    <a:pt x="4898" y="7848"/>
                    <a:pt x="5878" y="7491"/>
                    <a:pt x="6675" y="6694"/>
                  </a:cubicBezTo>
                  <a:cubicBezTo>
                    <a:pt x="9159" y="4229"/>
                    <a:pt x="7396" y="1"/>
                    <a:pt x="3907" y="1"/>
                  </a:cubicBezTo>
                  <a:close/>
                </a:path>
              </a:pathLst>
            </a:custGeom>
            <a:solidFill>
              <a:srgbClr val="72D9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2"/>
            <p:cNvSpPr/>
            <p:nvPr/>
          </p:nvSpPr>
          <p:spPr>
            <a:xfrm>
              <a:off x="3457188" y="4418625"/>
              <a:ext cx="343700" cy="294275"/>
            </a:xfrm>
            <a:custGeom>
              <a:avLst/>
              <a:gdLst/>
              <a:ahLst/>
              <a:cxnLst/>
              <a:rect l="l" t="t" r="r" b="b"/>
              <a:pathLst>
                <a:path w="13748" h="11771" extrusionOk="0">
                  <a:moveTo>
                    <a:pt x="7844" y="1956"/>
                  </a:moveTo>
                  <a:cubicBezTo>
                    <a:pt x="9859" y="1956"/>
                    <a:pt x="11795" y="3518"/>
                    <a:pt x="11795" y="5879"/>
                  </a:cubicBezTo>
                  <a:cubicBezTo>
                    <a:pt x="11795" y="8040"/>
                    <a:pt x="10031" y="9804"/>
                    <a:pt x="7870" y="9804"/>
                  </a:cubicBezTo>
                  <a:cubicBezTo>
                    <a:pt x="4381" y="9804"/>
                    <a:pt x="2636" y="5575"/>
                    <a:pt x="5101" y="3110"/>
                  </a:cubicBezTo>
                  <a:cubicBezTo>
                    <a:pt x="5899" y="2313"/>
                    <a:pt x="6880" y="1956"/>
                    <a:pt x="7844" y="1956"/>
                  </a:cubicBezTo>
                  <a:close/>
                  <a:moveTo>
                    <a:pt x="7870" y="1"/>
                  </a:moveTo>
                  <a:cubicBezTo>
                    <a:pt x="2636" y="1"/>
                    <a:pt x="1" y="6334"/>
                    <a:pt x="3717" y="10031"/>
                  </a:cubicBezTo>
                  <a:cubicBezTo>
                    <a:pt x="4913" y="11233"/>
                    <a:pt x="6385" y="11771"/>
                    <a:pt x="7829" y="11771"/>
                  </a:cubicBezTo>
                  <a:cubicBezTo>
                    <a:pt x="10849" y="11771"/>
                    <a:pt x="13748" y="9419"/>
                    <a:pt x="13748" y="5879"/>
                  </a:cubicBezTo>
                  <a:cubicBezTo>
                    <a:pt x="13748" y="2636"/>
                    <a:pt x="11112" y="1"/>
                    <a:pt x="7870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2"/>
            <p:cNvSpPr/>
            <p:nvPr/>
          </p:nvSpPr>
          <p:spPr>
            <a:xfrm>
              <a:off x="3352438" y="4712525"/>
              <a:ext cx="603000" cy="49325"/>
            </a:xfrm>
            <a:custGeom>
              <a:avLst/>
              <a:gdLst/>
              <a:ahLst/>
              <a:cxnLst/>
              <a:rect l="l" t="t" r="r" b="b"/>
              <a:pathLst>
                <a:path w="24120" h="1973" extrusionOk="0">
                  <a:moveTo>
                    <a:pt x="0" y="1"/>
                  </a:moveTo>
                  <a:lnTo>
                    <a:pt x="0" y="987"/>
                  </a:lnTo>
                  <a:cubicBezTo>
                    <a:pt x="0" y="1518"/>
                    <a:pt x="436" y="1973"/>
                    <a:pt x="986" y="1973"/>
                  </a:cubicBezTo>
                  <a:lnTo>
                    <a:pt x="23133" y="1973"/>
                  </a:lnTo>
                  <a:cubicBezTo>
                    <a:pt x="23683" y="1973"/>
                    <a:pt x="24119" y="1518"/>
                    <a:pt x="24119" y="987"/>
                  </a:cubicBezTo>
                  <a:lnTo>
                    <a:pt x="24119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2"/>
            <p:cNvSpPr/>
            <p:nvPr/>
          </p:nvSpPr>
          <p:spPr>
            <a:xfrm>
              <a:off x="3767688" y="4381900"/>
              <a:ext cx="32725" cy="24425"/>
            </a:xfrm>
            <a:custGeom>
              <a:avLst/>
              <a:gdLst/>
              <a:ahLst/>
              <a:cxnLst/>
              <a:rect l="l" t="t" r="r" b="b"/>
              <a:pathLst>
                <a:path w="1309" h="977" extrusionOk="0">
                  <a:moveTo>
                    <a:pt x="648" y="0"/>
                  </a:moveTo>
                  <a:cubicBezTo>
                    <a:pt x="522" y="0"/>
                    <a:pt x="399" y="48"/>
                    <a:pt x="304" y="142"/>
                  </a:cubicBezTo>
                  <a:cubicBezTo>
                    <a:pt x="1" y="446"/>
                    <a:pt x="209" y="977"/>
                    <a:pt x="645" y="977"/>
                  </a:cubicBezTo>
                  <a:cubicBezTo>
                    <a:pt x="1081" y="977"/>
                    <a:pt x="1309" y="446"/>
                    <a:pt x="1006" y="142"/>
                  </a:cubicBezTo>
                  <a:cubicBezTo>
                    <a:pt x="901" y="48"/>
                    <a:pt x="773" y="0"/>
                    <a:pt x="64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2"/>
            <p:cNvSpPr/>
            <p:nvPr/>
          </p:nvSpPr>
          <p:spPr>
            <a:xfrm>
              <a:off x="3340113" y="4284000"/>
              <a:ext cx="627650" cy="489700"/>
            </a:xfrm>
            <a:custGeom>
              <a:avLst/>
              <a:gdLst/>
              <a:ahLst/>
              <a:cxnLst/>
              <a:rect l="l" t="t" r="r" b="b"/>
              <a:pathLst>
                <a:path w="25106" h="19588" extrusionOk="0">
                  <a:moveTo>
                    <a:pt x="6371" y="968"/>
                  </a:moveTo>
                  <a:cubicBezTo>
                    <a:pt x="6656" y="968"/>
                    <a:pt x="6883" y="1195"/>
                    <a:pt x="6883" y="1461"/>
                  </a:cubicBezTo>
                  <a:lnTo>
                    <a:pt x="6883" y="1954"/>
                  </a:lnTo>
                  <a:lnTo>
                    <a:pt x="2958" y="1954"/>
                  </a:lnTo>
                  <a:lnTo>
                    <a:pt x="2958" y="1461"/>
                  </a:lnTo>
                  <a:cubicBezTo>
                    <a:pt x="2958" y="1195"/>
                    <a:pt x="3167" y="968"/>
                    <a:pt x="3432" y="968"/>
                  </a:cubicBezTo>
                  <a:close/>
                  <a:moveTo>
                    <a:pt x="21673" y="968"/>
                  </a:moveTo>
                  <a:cubicBezTo>
                    <a:pt x="21939" y="968"/>
                    <a:pt x="22166" y="1195"/>
                    <a:pt x="22166" y="1461"/>
                  </a:cubicBezTo>
                  <a:lnTo>
                    <a:pt x="22166" y="1954"/>
                  </a:lnTo>
                  <a:lnTo>
                    <a:pt x="20213" y="1954"/>
                  </a:lnTo>
                  <a:lnTo>
                    <a:pt x="20213" y="1461"/>
                  </a:lnTo>
                  <a:cubicBezTo>
                    <a:pt x="20194" y="1195"/>
                    <a:pt x="20422" y="968"/>
                    <a:pt x="20687" y="968"/>
                  </a:cubicBezTo>
                  <a:close/>
                  <a:moveTo>
                    <a:pt x="23626" y="2940"/>
                  </a:moveTo>
                  <a:cubicBezTo>
                    <a:pt x="23911" y="2940"/>
                    <a:pt x="24119" y="3148"/>
                    <a:pt x="24119" y="3433"/>
                  </a:cubicBezTo>
                  <a:lnTo>
                    <a:pt x="24119" y="5879"/>
                  </a:lnTo>
                  <a:lnTo>
                    <a:pt x="15947" y="5879"/>
                  </a:lnTo>
                  <a:cubicBezTo>
                    <a:pt x="14914" y="5225"/>
                    <a:pt x="13738" y="4897"/>
                    <a:pt x="12560" y="4897"/>
                  </a:cubicBezTo>
                  <a:cubicBezTo>
                    <a:pt x="11382" y="4897"/>
                    <a:pt x="10202" y="5225"/>
                    <a:pt x="9159" y="5879"/>
                  </a:cubicBezTo>
                  <a:lnTo>
                    <a:pt x="5802" y="5879"/>
                  </a:lnTo>
                  <a:cubicBezTo>
                    <a:pt x="5575" y="5225"/>
                    <a:pt x="4997" y="4897"/>
                    <a:pt x="4418" y="4897"/>
                  </a:cubicBezTo>
                  <a:cubicBezTo>
                    <a:pt x="3840" y="4897"/>
                    <a:pt x="3262" y="5225"/>
                    <a:pt x="3034" y="5879"/>
                  </a:cubicBezTo>
                  <a:lnTo>
                    <a:pt x="986" y="5879"/>
                  </a:lnTo>
                  <a:lnTo>
                    <a:pt x="986" y="3433"/>
                  </a:lnTo>
                  <a:cubicBezTo>
                    <a:pt x="986" y="3148"/>
                    <a:pt x="1214" y="2940"/>
                    <a:pt x="1479" y="2940"/>
                  </a:cubicBezTo>
                  <a:close/>
                  <a:moveTo>
                    <a:pt x="4417" y="5887"/>
                  </a:moveTo>
                  <a:cubicBezTo>
                    <a:pt x="4538" y="5887"/>
                    <a:pt x="4661" y="5932"/>
                    <a:pt x="4760" y="6030"/>
                  </a:cubicBezTo>
                  <a:cubicBezTo>
                    <a:pt x="5082" y="6334"/>
                    <a:pt x="4854" y="6865"/>
                    <a:pt x="4418" y="6865"/>
                  </a:cubicBezTo>
                  <a:cubicBezTo>
                    <a:pt x="4153" y="6865"/>
                    <a:pt x="3925" y="6637"/>
                    <a:pt x="3925" y="6372"/>
                  </a:cubicBezTo>
                  <a:cubicBezTo>
                    <a:pt x="3925" y="6078"/>
                    <a:pt x="4167" y="5887"/>
                    <a:pt x="4417" y="5887"/>
                  </a:cubicBezTo>
                  <a:close/>
                  <a:moveTo>
                    <a:pt x="7964" y="6865"/>
                  </a:moveTo>
                  <a:cubicBezTo>
                    <a:pt x="5158" y="9785"/>
                    <a:pt x="5746" y="14525"/>
                    <a:pt x="9159" y="16668"/>
                  </a:cubicBezTo>
                  <a:lnTo>
                    <a:pt x="986" y="16668"/>
                  </a:lnTo>
                  <a:lnTo>
                    <a:pt x="986" y="6865"/>
                  </a:lnTo>
                  <a:lnTo>
                    <a:pt x="3034" y="6865"/>
                  </a:lnTo>
                  <a:cubicBezTo>
                    <a:pt x="3262" y="7519"/>
                    <a:pt x="3840" y="7846"/>
                    <a:pt x="4418" y="7846"/>
                  </a:cubicBezTo>
                  <a:cubicBezTo>
                    <a:pt x="4997" y="7846"/>
                    <a:pt x="5575" y="7519"/>
                    <a:pt x="5802" y="6865"/>
                  </a:cubicBezTo>
                  <a:close/>
                  <a:moveTo>
                    <a:pt x="24119" y="6865"/>
                  </a:moveTo>
                  <a:lnTo>
                    <a:pt x="24119" y="16668"/>
                  </a:lnTo>
                  <a:lnTo>
                    <a:pt x="15947" y="16668"/>
                  </a:lnTo>
                  <a:cubicBezTo>
                    <a:pt x="19360" y="14525"/>
                    <a:pt x="19948" y="9766"/>
                    <a:pt x="17160" y="6865"/>
                  </a:cubicBezTo>
                  <a:close/>
                  <a:moveTo>
                    <a:pt x="12553" y="5879"/>
                  </a:moveTo>
                  <a:cubicBezTo>
                    <a:pt x="17369" y="5879"/>
                    <a:pt x="19758" y="11700"/>
                    <a:pt x="16364" y="15094"/>
                  </a:cubicBezTo>
                  <a:cubicBezTo>
                    <a:pt x="15267" y="16191"/>
                    <a:pt x="13918" y="16682"/>
                    <a:pt x="12596" y="16682"/>
                  </a:cubicBezTo>
                  <a:cubicBezTo>
                    <a:pt x="9825" y="16682"/>
                    <a:pt x="7168" y="14529"/>
                    <a:pt x="7168" y="11283"/>
                  </a:cubicBezTo>
                  <a:cubicBezTo>
                    <a:pt x="7168" y="8306"/>
                    <a:pt x="9576" y="5879"/>
                    <a:pt x="12553" y="5879"/>
                  </a:cubicBezTo>
                  <a:close/>
                  <a:moveTo>
                    <a:pt x="24119" y="17654"/>
                  </a:moveTo>
                  <a:lnTo>
                    <a:pt x="24119" y="18128"/>
                  </a:lnTo>
                  <a:cubicBezTo>
                    <a:pt x="24119" y="18412"/>
                    <a:pt x="23911" y="18621"/>
                    <a:pt x="23626" y="18621"/>
                  </a:cubicBezTo>
                  <a:lnTo>
                    <a:pt x="1479" y="18621"/>
                  </a:lnTo>
                  <a:cubicBezTo>
                    <a:pt x="1214" y="18621"/>
                    <a:pt x="986" y="18412"/>
                    <a:pt x="986" y="18128"/>
                  </a:cubicBezTo>
                  <a:lnTo>
                    <a:pt x="986" y="17654"/>
                  </a:lnTo>
                  <a:close/>
                  <a:moveTo>
                    <a:pt x="3398" y="0"/>
                  </a:moveTo>
                  <a:cubicBezTo>
                    <a:pt x="2599" y="0"/>
                    <a:pt x="1972" y="657"/>
                    <a:pt x="1972" y="1461"/>
                  </a:cubicBezTo>
                  <a:lnTo>
                    <a:pt x="1972" y="1954"/>
                  </a:lnTo>
                  <a:lnTo>
                    <a:pt x="1479" y="1954"/>
                  </a:lnTo>
                  <a:cubicBezTo>
                    <a:pt x="664" y="1954"/>
                    <a:pt x="0" y="2617"/>
                    <a:pt x="19" y="3433"/>
                  </a:cubicBezTo>
                  <a:lnTo>
                    <a:pt x="19" y="18128"/>
                  </a:lnTo>
                  <a:cubicBezTo>
                    <a:pt x="0" y="18924"/>
                    <a:pt x="664" y="19588"/>
                    <a:pt x="1479" y="19588"/>
                  </a:cubicBezTo>
                  <a:lnTo>
                    <a:pt x="23626" y="19588"/>
                  </a:lnTo>
                  <a:cubicBezTo>
                    <a:pt x="24442" y="19588"/>
                    <a:pt x="25105" y="18924"/>
                    <a:pt x="25105" y="18128"/>
                  </a:cubicBezTo>
                  <a:lnTo>
                    <a:pt x="25105" y="3433"/>
                  </a:lnTo>
                  <a:cubicBezTo>
                    <a:pt x="25105" y="2617"/>
                    <a:pt x="24442" y="1954"/>
                    <a:pt x="23626" y="1954"/>
                  </a:cubicBezTo>
                  <a:lnTo>
                    <a:pt x="23152" y="1954"/>
                  </a:lnTo>
                  <a:lnTo>
                    <a:pt x="23152" y="1461"/>
                  </a:lnTo>
                  <a:cubicBezTo>
                    <a:pt x="23133" y="645"/>
                    <a:pt x="22489" y="1"/>
                    <a:pt x="21673" y="1"/>
                  </a:cubicBezTo>
                  <a:lnTo>
                    <a:pt x="20687" y="1"/>
                  </a:lnTo>
                  <a:cubicBezTo>
                    <a:pt x="20676" y="0"/>
                    <a:pt x="20665" y="0"/>
                    <a:pt x="20654" y="0"/>
                  </a:cubicBezTo>
                  <a:cubicBezTo>
                    <a:pt x="19872" y="0"/>
                    <a:pt x="19227" y="657"/>
                    <a:pt x="19227" y="1461"/>
                  </a:cubicBezTo>
                  <a:lnTo>
                    <a:pt x="19227" y="1954"/>
                  </a:lnTo>
                  <a:lnTo>
                    <a:pt x="7850" y="1954"/>
                  </a:lnTo>
                  <a:lnTo>
                    <a:pt x="7850" y="1461"/>
                  </a:lnTo>
                  <a:cubicBezTo>
                    <a:pt x="7850" y="657"/>
                    <a:pt x="7205" y="0"/>
                    <a:pt x="6405" y="0"/>
                  </a:cubicBezTo>
                  <a:cubicBezTo>
                    <a:pt x="6394" y="0"/>
                    <a:pt x="6383" y="0"/>
                    <a:pt x="6371" y="1"/>
                  </a:cubicBezTo>
                  <a:lnTo>
                    <a:pt x="3432" y="1"/>
                  </a:lnTo>
                  <a:cubicBezTo>
                    <a:pt x="3421" y="0"/>
                    <a:pt x="3410" y="0"/>
                    <a:pt x="3398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2"/>
            <p:cNvSpPr/>
            <p:nvPr/>
          </p:nvSpPr>
          <p:spPr>
            <a:xfrm>
              <a:off x="3543938" y="4455200"/>
              <a:ext cx="257425" cy="220850"/>
            </a:xfrm>
            <a:custGeom>
              <a:avLst/>
              <a:gdLst/>
              <a:ahLst/>
              <a:cxnLst/>
              <a:rect l="l" t="t" r="r" b="b"/>
              <a:pathLst>
                <a:path w="10297" h="8834" extrusionOk="0">
                  <a:moveTo>
                    <a:pt x="4400" y="984"/>
                  </a:moveTo>
                  <a:cubicBezTo>
                    <a:pt x="7472" y="984"/>
                    <a:pt x="8988" y="4681"/>
                    <a:pt x="6827" y="6843"/>
                  </a:cubicBezTo>
                  <a:cubicBezTo>
                    <a:pt x="6128" y="7541"/>
                    <a:pt x="5270" y="7854"/>
                    <a:pt x="4427" y="7854"/>
                  </a:cubicBezTo>
                  <a:cubicBezTo>
                    <a:pt x="2662" y="7854"/>
                    <a:pt x="968" y="6482"/>
                    <a:pt x="968" y="4416"/>
                  </a:cubicBezTo>
                  <a:cubicBezTo>
                    <a:pt x="968" y="2520"/>
                    <a:pt x="2504" y="984"/>
                    <a:pt x="4400" y="984"/>
                  </a:cubicBezTo>
                  <a:close/>
                  <a:moveTo>
                    <a:pt x="4435" y="0"/>
                  </a:moveTo>
                  <a:cubicBezTo>
                    <a:pt x="2169" y="0"/>
                    <a:pt x="1" y="1761"/>
                    <a:pt x="1" y="4416"/>
                  </a:cubicBezTo>
                  <a:cubicBezTo>
                    <a:pt x="1" y="6843"/>
                    <a:pt x="1973" y="8815"/>
                    <a:pt x="4400" y="8834"/>
                  </a:cubicBezTo>
                  <a:cubicBezTo>
                    <a:pt x="8344" y="8834"/>
                    <a:pt x="10297" y="4074"/>
                    <a:pt x="7528" y="1306"/>
                  </a:cubicBezTo>
                  <a:cubicBezTo>
                    <a:pt x="6626" y="404"/>
                    <a:pt x="5519" y="0"/>
                    <a:pt x="4435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2"/>
            <p:cNvSpPr/>
            <p:nvPr/>
          </p:nvSpPr>
          <p:spPr>
            <a:xfrm>
              <a:off x="3637813" y="4504425"/>
              <a:ext cx="77750" cy="73275"/>
            </a:xfrm>
            <a:custGeom>
              <a:avLst/>
              <a:gdLst/>
              <a:ahLst/>
              <a:cxnLst/>
              <a:rect l="l" t="t" r="r" b="b"/>
              <a:pathLst>
                <a:path w="3110" h="2931" extrusionOk="0">
                  <a:moveTo>
                    <a:pt x="645" y="1"/>
                  </a:moveTo>
                  <a:cubicBezTo>
                    <a:pt x="0" y="1"/>
                    <a:pt x="0" y="968"/>
                    <a:pt x="645" y="987"/>
                  </a:cubicBezTo>
                  <a:cubicBezTo>
                    <a:pt x="1460" y="987"/>
                    <a:pt x="2124" y="1631"/>
                    <a:pt x="2124" y="2447"/>
                  </a:cubicBezTo>
                  <a:cubicBezTo>
                    <a:pt x="2124" y="2769"/>
                    <a:pt x="2370" y="2930"/>
                    <a:pt x="2617" y="2930"/>
                  </a:cubicBezTo>
                  <a:cubicBezTo>
                    <a:pt x="2863" y="2930"/>
                    <a:pt x="3110" y="2769"/>
                    <a:pt x="3110" y="2447"/>
                  </a:cubicBezTo>
                  <a:cubicBezTo>
                    <a:pt x="3091" y="1101"/>
                    <a:pt x="2010" y="1"/>
                    <a:pt x="645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2"/>
            <p:cNvSpPr/>
            <p:nvPr/>
          </p:nvSpPr>
          <p:spPr>
            <a:xfrm>
              <a:off x="3816513" y="4381650"/>
              <a:ext cx="81550" cy="24675"/>
            </a:xfrm>
            <a:custGeom>
              <a:avLst/>
              <a:gdLst/>
              <a:ahLst/>
              <a:cxnLst/>
              <a:rect l="l" t="t" r="r" b="b"/>
              <a:pathLst>
                <a:path w="3262" h="987" extrusionOk="0">
                  <a:moveTo>
                    <a:pt x="664" y="1"/>
                  </a:moveTo>
                  <a:cubicBezTo>
                    <a:pt x="1" y="1"/>
                    <a:pt x="1" y="987"/>
                    <a:pt x="664" y="987"/>
                  </a:cubicBezTo>
                  <a:lnTo>
                    <a:pt x="2617" y="987"/>
                  </a:lnTo>
                  <a:cubicBezTo>
                    <a:pt x="3262" y="987"/>
                    <a:pt x="3262" y="1"/>
                    <a:pt x="2617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3" name="Google Shape;1963;p22"/>
          <p:cNvGrpSpPr/>
          <p:nvPr/>
        </p:nvGrpSpPr>
        <p:grpSpPr>
          <a:xfrm>
            <a:off x="3799282" y="2029645"/>
            <a:ext cx="311560" cy="365769"/>
            <a:chOff x="4093838" y="4284000"/>
            <a:chExt cx="421425" cy="490175"/>
          </a:xfrm>
        </p:grpSpPr>
        <p:sp>
          <p:nvSpPr>
            <p:cNvPr id="1964" name="Google Shape;1964;p22"/>
            <p:cNvSpPr/>
            <p:nvPr/>
          </p:nvSpPr>
          <p:spPr>
            <a:xfrm>
              <a:off x="4141713" y="4293475"/>
              <a:ext cx="325675" cy="126600"/>
            </a:xfrm>
            <a:custGeom>
              <a:avLst/>
              <a:gdLst/>
              <a:ahLst/>
              <a:cxnLst/>
              <a:rect l="l" t="t" r="r" b="b"/>
              <a:pathLst>
                <a:path w="13027" h="5064" extrusionOk="0">
                  <a:moveTo>
                    <a:pt x="759" y="1"/>
                  </a:moveTo>
                  <a:cubicBezTo>
                    <a:pt x="342" y="1"/>
                    <a:pt x="0" y="342"/>
                    <a:pt x="0" y="759"/>
                  </a:cubicBezTo>
                  <a:lnTo>
                    <a:pt x="0" y="4286"/>
                  </a:lnTo>
                  <a:cubicBezTo>
                    <a:pt x="0" y="4703"/>
                    <a:pt x="342" y="5064"/>
                    <a:pt x="759" y="5064"/>
                  </a:cubicBezTo>
                  <a:lnTo>
                    <a:pt x="12268" y="5064"/>
                  </a:lnTo>
                  <a:cubicBezTo>
                    <a:pt x="12685" y="5064"/>
                    <a:pt x="13027" y="4703"/>
                    <a:pt x="13027" y="4286"/>
                  </a:cubicBezTo>
                  <a:lnTo>
                    <a:pt x="13027" y="759"/>
                  </a:lnTo>
                  <a:cubicBezTo>
                    <a:pt x="13027" y="342"/>
                    <a:pt x="12685" y="1"/>
                    <a:pt x="12268" y="1"/>
                  </a:cubicBez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2"/>
            <p:cNvSpPr/>
            <p:nvPr/>
          </p:nvSpPr>
          <p:spPr>
            <a:xfrm>
              <a:off x="4199063" y="4293475"/>
              <a:ext cx="210975" cy="77650"/>
            </a:xfrm>
            <a:custGeom>
              <a:avLst/>
              <a:gdLst/>
              <a:ahLst/>
              <a:cxnLst/>
              <a:rect l="l" t="t" r="r" b="b"/>
              <a:pathLst>
                <a:path w="8439" h="3106" extrusionOk="0">
                  <a:moveTo>
                    <a:pt x="1" y="1"/>
                  </a:moveTo>
                  <a:lnTo>
                    <a:pt x="1" y="778"/>
                  </a:lnTo>
                  <a:cubicBezTo>
                    <a:pt x="1" y="1195"/>
                    <a:pt x="342" y="1537"/>
                    <a:pt x="759" y="1537"/>
                  </a:cubicBezTo>
                  <a:cubicBezTo>
                    <a:pt x="1176" y="1537"/>
                    <a:pt x="1517" y="1878"/>
                    <a:pt x="1517" y="2295"/>
                  </a:cubicBezTo>
                  <a:cubicBezTo>
                    <a:pt x="1517" y="2807"/>
                    <a:pt x="1901" y="3063"/>
                    <a:pt x="2285" y="3063"/>
                  </a:cubicBezTo>
                  <a:cubicBezTo>
                    <a:pt x="2669" y="3063"/>
                    <a:pt x="3053" y="2807"/>
                    <a:pt x="3053" y="2295"/>
                  </a:cubicBezTo>
                  <a:cubicBezTo>
                    <a:pt x="3082" y="1812"/>
                    <a:pt x="3452" y="1570"/>
                    <a:pt x="3821" y="1570"/>
                  </a:cubicBezTo>
                  <a:cubicBezTo>
                    <a:pt x="4191" y="1570"/>
                    <a:pt x="4561" y="1812"/>
                    <a:pt x="4589" y="2295"/>
                  </a:cubicBezTo>
                  <a:cubicBezTo>
                    <a:pt x="4561" y="2836"/>
                    <a:pt x="4959" y="3106"/>
                    <a:pt x="5357" y="3106"/>
                  </a:cubicBezTo>
                  <a:cubicBezTo>
                    <a:pt x="5755" y="3106"/>
                    <a:pt x="6154" y="2836"/>
                    <a:pt x="6125" y="2295"/>
                  </a:cubicBezTo>
                  <a:cubicBezTo>
                    <a:pt x="6125" y="1878"/>
                    <a:pt x="6466" y="1537"/>
                    <a:pt x="6903" y="1537"/>
                  </a:cubicBezTo>
                  <a:lnTo>
                    <a:pt x="7661" y="1537"/>
                  </a:lnTo>
                  <a:cubicBezTo>
                    <a:pt x="8097" y="1537"/>
                    <a:pt x="8438" y="1177"/>
                    <a:pt x="8438" y="759"/>
                  </a:cubicBezTo>
                  <a:lnTo>
                    <a:pt x="8438" y="1"/>
                  </a:lnTo>
                  <a:close/>
                </a:path>
              </a:pathLst>
            </a:custGeom>
            <a:solidFill>
              <a:srgbClr val="FCC6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2"/>
            <p:cNvSpPr/>
            <p:nvPr/>
          </p:nvSpPr>
          <p:spPr>
            <a:xfrm>
              <a:off x="4141713" y="4457975"/>
              <a:ext cx="325675" cy="305775"/>
            </a:xfrm>
            <a:custGeom>
              <a:avLst/>
              <a:gdLst/>
              <a:ahLst/>
              <a:cxnLst/>
              <a:rect l="l" t="t" r="r" b="b"/>
              <a:pathLst>
                <a:path w="13027" h="12231" extrusionOk="0">
                  <a:moveTo>
                    <a:pt x="778" y="1"/>
                  </a:moveTo>
                  <a:cubicBezTo>
                    <a:pt x="342" y="1"/>
                    <a:pt x="0" y="342"/>
                    <a:pt x="0" y="759"/>
                  </a:cubicBezTo>
                  <a:lnTo>
                    <a:pt x="0" y="2295"/>
                  </a:lnTo>
                  <a:cubicBezTo>
                    <a:pt x="0" y="2731"/>
                    <a:pt x="342" y="3072"/>
                    <a:pt x="778" y="3072"/>
                  </a:cubicBezTo>
                  <a:lnTo>
                    <a:pt x="4797" y="3072"/>
                  </a:lnTo>
                  <a:cubicBezTo>
                    <a:pt x="5215" y="3072"/>
                    <a:pt x="5556" y="3414"/>
                    <a:pt x="5575" y="3831"/>
                  </a:cubicBezTo>
                  <a:cubicBezTo>
                    <a:pt x="5537" y="6808"/>
                    <a:pt x="4911" y="8666"/>
                    <a:pt x="4627" y="10164"/>
                  </a:cubicBezTo>
                  <a:cubicBezTo>
                    <a:pt x="4532" y="11283"/>
                    <a:pt x="5404" y="12231"/>
                    <a:pt x="6523" y="12231"/>
                  </a:cubicBezTo>
                  <a:cubicBezTo>
                    <a:pt x="7642" y="12231"/>
                    <a:pt x="8533" y="11283"/>
                    <a:pt x="8438" y="10164"/>
                  </a:cubicBezTo>
                  <a:cubicBezTo>
                    <a:pt x="8135" y="8609"/>
                    <a:pt x="7490" y="6770"/>
                    <a:pt x="7490" y="3831"/>
                  </a:cubicBezTo>
                  <a:cubicBezTo>
                    <a:pt x="7490" y="3414"/>
                    <a:pt x="7831" y="3072"/>
                    <a:pt x="8248" y="3072"/>
                  </a:cubicBezTo>
                  <a:lnTo>
                    <a:pt x="12268" y="3072"/>
                  </a:lnTo>
                  <a:cubicBezTo>
                    <a:pt x="12685" y="3072"/>
                    <a:pt x="13027" y="2731"/>
                    <a:pt x="13027" y="2314"/>
                  </a:cubicBezTo>
                  <a:lnTo>
                    <a:pt x="13027" y="759"/>
                  </a:lnTo>
                  <a:cubicBezTo>
                    <a:pt x="13027" y="342"/>
                    <a:pt x="12685" y="1"/>
                    <a:pt x="12268" y="1"/>
                  </a:cubicBezTo>
                  <a:close/>
                </a:path>
              </a:pathLst>
            </a:custGeom>
            <a:solidFill>
              <a:srgbClr val="A5CF2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2"/>
            <p:cNvSpPr/>
            <p:nvPr/>
          </p:nvSpPr>
          <p:spPr>
            <a:xfrm>
              <a:off x="4416163" y="4486900"/>
              <a:ext cx="22800" cy="19200"/>
            </a:xfrm>
            <a:custGeom>
              <a:avLst/>
              <a:gdLst/>
              <a:ahLst/>
              <a:cxnLst/>
              <a:rect l="l" t="t" r="r" b="b"/>
              <a:pathLst>
                <a:path w="912" h="768" extrusionOk="0">
                  <a:moveTo>
                    <a:pt x="513" y="0"/>
                  </a:moveTo>
                  <a:cubicBezTo>
                    <a:pt x="172" y="0"/>
                    <a:pt x="1" y="417"/>
                    <a:pt x="247" y="664"/>
                  </a:cubicBezTo>
                  <a:cubicBezTo>
                    <a:pt x="325" y="735"/>
                    <a:pt x="417" y="767"/>
                    <a:pt x="508" y="767"/>
                  </a:cubicBezTo>
                  <a:cubicBezTo>
                    <a:pt x="707" y="767"/>
                    <a:pt x="898" y="614"/>
                    <a:pt x="911" y="379"/>
                  </a:cubicBezTo>
                  <a:cubicBezTo>
                    <a:pt x="911" y="171"/>
                    <a:pt x="721" y="0"/>
                    <a:pt x="51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2"/>
            <p:cNvSpPr/>
            <p:nvPr/>
          </p:nvSpPr>
          <p:spPr>
            <a:xfrm>
              <a:off x="4278713" y="4697850"/>
              <a:ext cx="45050" cy="38425"/>
            </a:xfrm>
            <a:custGeom>
              <a:avLst/>
              <a:gdLst/>
              <a:ahLst/>
              <a:cxnLst/>
              <a:rect l="l" t="t" r="r" b="b"/>
              <a:pathLst>
                <a:path w="1802" h="1537" extrusionOk="0">
                  <a:moveTo>
                    <a:pt x="1043" y="0"/>
                  </a:moveTo>
                  <a:cubicBezTo>
                    <a:pt x="341" y="0"/>
                    <a:pt x="0" y="815"/>
                    <a:pt x="493" y="1308"/>
                  </a:cubicBezTo>
                  <a:cubicBezTo>
                    <a:pt x="645" y="1467"/>
                    <a:pt x="834" y="1537"/>
                    <a:pt x="1021" y="1537"/>
                  </a:cubicBezTo>
                  <a:cubicBezTo>
                    <a:pt x="1417" y="1537"/>
                    <a:pt x="1801" y="1222"/>
                    <a:pt x="1801" y="759"/>
                  </a:cubicBezTo>
                  <a:cubicBezTo>
                    <a:pt x="1801" y="341"/>
                    <a:pt x="1460" y="0"/>
                    <a:pt x="1043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2"/>
            <p:cNvSpPr/>
            <p:nvPr/>
          </p:nvSpPr>
          <p:spPr>
            <a:xfrm>
              <a:off x="4093838" y="4284000"/>
              <a:ext cx="421425" cy="490175"/>
            </a:xfrm>
            <a:custGeom>
              <a:avLst/>
              <a:gdLst/>
              <a:ahLst/>
              <a:cxnLst/>
              <a:rect l="l" t="t" r="r" b="b"/>
              <a:pathLst>
                <a:path w="16857" h="19607" extrusionOk="0">
                  <a:moveTo>
                    <a:pt x="12268" y="759"/>
                  </a:moveTo>
                  <a:lnTo>
                    <a:pt x="12268" y="1138"/>
                  </a:lnTo>
                  <a:cubicBezTo>
                    <a:pt x="12268" y="1347"/>
                    <a:pt x="12098" y="1518"/>
                    <a:pt x="11870" y="1518"/>
                  </a:cubicBezTo>
                  <a:lnTo>
                    <a:pt x="11112" y="1518"/>
                  </a:lnTo>
                  <a:cubicBezTo>
                    <a:pt x="10467" y="1518"/>
                    <a:pt x="9955" y="2049"/>
                    <a:pt x="9955" y="2674"/>
                  </a:cubicBezTo>
                  <a:cubicBezTo>
                    <a:pt x="9955" y="2930"/>
                    <a:pt x="9761" y="3058"/>
                    <a:pt x="9566" y="3058"/>
                  </a:cubicBezTo>
                  <a:cubicBezTo>
                    <a:pt x="9372" y="3058"/>
                    <a:pt x="9177" y="2930"/>
                    <a:pt x="9177" y="2674"/>
                  </a:cubicBezTo>
                  <a:cubicBezTo>
                    <a:pt x="9177" y="1906"/>
                    <a:pt x="8604" y="1522"/>
                    <a:pt x="8030" y="1522"/>
                  </a:cubicBezTo>
                  <a:cubicBezTo>
                    <a:pt x="7457" y="1522"/>
                    <a:pt x="6883" y="1906"/>
                    <a:pt x="6883" y="2674"/>
                  </a:cubicBezTo>
                  <a:cubicBezTo>
                    <a:pt x="6883" y="2930"/>
                    <a:pt x="6693" y="3058"/>
                    <a:pt x="6504" y="3058"/>
                  </a:cubicBezTo>
                  <a:cubicBezTo>
                    <a:pt x="6314" y="3058"/>
                    <a:pt x="6125" y="2930"/>
                    <a:pt x="6125" y="2674"/>
                  </a:cubicBezTo>
                  <a:cubicBezTo>
                    <a:pt x="6125" y="2049"/>
                    <a:pt x="5613" y="1537"/>
                    <a:pt x="4968" y="1537"/>
                  </a:cubicBezTo>
                  <a:cubicBezTo>
                    <a:pt x="4759" y="1537"/>
                    <a:pt x="4589" y="1366"/>
                    <a:pt x="4589" y="1157"/>
                  </a:cubicBezTo>
                  <a:lnTo>
                    <a:pt x="4589" y="759"/>
                  </a:lnTo>
                  <a:close/>
                  <a:moveTo>
                    <a:pt x="14183" y="759"/>
                  </a:moveTo>
                  <a:cubicBezTo>
                    <a:pt x="14392" y="759"/>
                    <a:pt x="14563" y="930"/>
                    <a:pt x="14563" y="1138"/>
                  </a:cubicBezTo>
                  <a:lnTo>
                    <a:pt x="14563" y="4665"/>
                  </a:lnTo>
                  <a:cubicBezTo>
                    <a:pt x="14563" y="4874"/>
                    <a:pt x="14392" y="5044"/>
                    <a:pt x="14183" y="5044"/>
                  </a:cubicBezTo>
                  <a:lnTo>
                    <a:pt x="2674" y="5044"/>
                  </a:lnTo>
                  <a:cubicBezTo>
                    <a:pt x="2465" y="5044"/>
                    <a:pt x="2294" y="4874"/>
                    <a:pt x="2294" y="4665"/>
                  </a:cubicBezTo>
                  <a:lnTo>
                    <a:pt x="2294" y="1138"/>
                  </a:lnTo>
                  <a:cubicBezTo>
                    <a:pt x="2294" y="930"/>
                    <a:pt x="2465" y="759"/>
                    <a:pt x="2674" y="759"/>
                  </a:cubicBezTo>
                  <a:lnTo>
                    <a:pt x="3830" y="759"/>
                  </a:lnTo>
                  <a:lnTo>
                    <a:pt x="3830" y="1157"/>
                  </a:lnTo>
                  <a:cubicBezTo>
                    <a:pt x="3830" y="1783"/>
                    <a:pt x="4342" y="2295"/>
                    <a:pt x="4968" y="2295"/>
                  </a:cubicBezTo>
                  <a:lnTo>
                    <a:pt x="4987" y="2295"/>
                  </a:lnTo>
                  <a:cubicBezTo>
                    <a:pt x="5196" y="2295"/>
                    <a:pt x="5366" y="2466"/>
                    <a:pt x="5366" y="2674"/>
                  </a:cubicBezTo>
                  <a:cubicBezTo>
                    <a:pt x="5366" y="3300"/>
                    <a:pt x="5878" y="3812"/>
                    <a:pt x="6504" y="3812"/>
                  </a:cubicBezTo>
                  <a:cubicBezTo>
                    <a:pt x="7149" y="3812"/>
                    <a:pt x="7661" y="3300"/>
                    <a:pt x="7661" y="2674"/>
                  </a:cubicBezTo>
                  <a:cubicBezTo>
                    <a:pt x="7661" y="2418"/>
                    <a:pt x="7855" y="2290"/>
                    <a:pt x="8049" y="2290"/>
                  </a:cubicBezTo>
                  <a:cubicBezTo>
                    <a:pt x="8244" y="2290"/>
                    <a:pt x="8438" y="2418"/>
                    <a:pt x="8438" y="2674"/>
                  </a:cubicBezTo>
                  <a:cubicBezTo>
                    <a:pt x="8438" y="3300"/>
                    <a:pt x="8950" y="3812"/>
                    <a:pt x="9576" y="3812"/>
                  </a:cubicBezTo>
                  <a:cubicBezTo>
                    <a:pt x="10220" y="3812"/>
                    <a:pt x="10732" y="3300"/>
                    <a:pt x="10732" y="2674"/>
                  </a:cubicBezTo>
                  <a:cubicBezTo>
                    <a:pt x="10732" y="2466"/>
                    <a:pt x="10903" y="2295"/>
                    <a:pt x="11112" y="2295"/>
                  </a:cubicBezTo>
                  <a:lnTo>
                    <a:pt x="11870" y="2295"/>
                  </a:lnTo>
                  <a:cubicBezTo>
                    <a:pt x="12496" y="2295"/>
                    <a:pt x="13027" y="1783"/>
                    <a:pt x="13027" y="1138"/>
                  </a:cubicBezTo>
                  <a:lnTo>
                    <a:pt x="13027" y="759"/>
                  </a:lnTo>
                  <a:close/>
                  <a:moveTo>
                    <a:pt x="15719" y="3281"/>
                  </a:moveTo>
                  <a:cubicBezTo>
                    <a:pt x="15928" y="3281"/>
                    <a:pt x="16098" y="3452"/>
                    <a:pt x="16098" y="3679"/>
                  </a:cubicBezTo>
                  <a:lnTo>
                    <a:pt x="16098" y="7737"/>
                  </a:lnTo>
                  <a:cubicBezTo>
                    <a:pt x="16098" y="7946"/>
                    <a:pt x="15928" y="8116"/>
                    <a:pt x="15719" y="8116"/>
                  </a:cubicBezTo>
                  <a:lnTo>
                    <a:pt x="15340" y="8116"/>
                  </a:lnTo>
                  <a:lnTo>
                    <a:pt x="15340" y="7737"/>
                  </a:lnTo>
                  <a:cubicBezTo>
                    <a:pt x="15340" y="7092"/>
                    <a:pt x="14809" y="6580"/>
                    <a:pt x="14183" y="6580"/>
                  </a:cubicBezTo>
                  <a:lnTo>
                    <a:pt x="2674" y="6580"/>
                  </a:lnTo>
                  <a:cubicBezTo>
                    <a:pt x="2048" y="6580"/>
                    <a:pt x="1536" y="7092"/>
                    <a:pt x="1536" y="7737"/>
                  </a:cubicBezTo>
                  <a:lnTo>
                    <a:pt x="1536" y="8116"/>
                  </a:lnTo>
                  <a:lnTo>
                    <a:pt x="1157" y="8116"/>
                  </a:lnTo>
                  <a:cubicBezTo>
                    <a:pt x="929" y="8116"/>
                    <a:pt x="759" y="7946"/>
                    <a:pt x="759" y="7737"/>
                  </a:cubicBezTo>
                  <a:lnTo>
                    <a:pt x="759" y="3679"/>
                  </a:lnTo>
                  <a:cubicBezTo>
                    <a:pt x="759" y="3452"/>
                    <a:pt x="929" y="3281"/>
                    <a:pt x="1157" y="3281"/>
                  </a:cubicBezTo>
                  <a:lnTo>
                    <a:pt x="1536" y="3281"/>
                  </a:lnTo>
                  <a:lnTo>
                    <a:pt x="1536" y="4665"/>
                  </a:lnTo>
                  <a:cubicBezTo>
                    <a:pt x="1536" y="5310"/>
                    <a:pt x="2048" y="5822"/>
                    <a:pt x="2674" y="5822"/>
                  </a:cubicBezTo>
                  <a:lnTo>
                    <a:pt x="14183" y="5822"/>
                  </a:lnTo>
                  <a:cubicBezTo>
                    <a:pt x="14809" y="5822"/>
                    <a:pt x="15340" y="5310"/>
                    <a:pt x="15340" y="4665"/>
                  </a:cubicBezTo>
                  <a:lnTo>
                    <a:pt x="15340" y="3281"/>
                  </a:lnTo>
                  <a:close/>
                  <a:moveTo>
                    <a:pt x="14183" y="7339"/>
                  </a:moveTo>
                  <a:cubicBezTo>
                    <a:pt x="14392" y="7339"/>
                    <a:pt x="14563" y="7509"/>
                    <a:pt x="14563" y="7737"/>
                  </a:cubicBezTo>
                  <a:lnTo>
                    <a:pt x="14563" y="9273"/>
                  </a:lnTo>
                  <a:cubicBezTo>
                    <a:pt x="14563" y="9481"/>
                    <a:pt x="14392" y="9652"/>
                    <a:pt x="14183" y="9652"/>
                  </a:cubicBezTo>
                  <a:lnTo>
                    <a:pt x="10163" y="9652"/>
                  </a:lnTo>
                  <a:cubicBezTo>
                    <a:pt x="9538" y="9652"/>
                    <a:pt x="9026" y="10164"/>
                    <a:pt x="9026" y="10790"/>
                  </a:cubicBezTo>
                  <a:cubicBezTo>
                    <a:pt x="9045" y="12553"/>
                    <a:pt x="9272" y="14317"/>
                    <a:pt x="9708" y="16042"/>
                  </a:cubicBezTo>
                  <a:cubicBezTo>
                    <a:pt x="9803" y="16440"/>
                    <a:pt x="9898" y="16820"/>
                    <a:pt x="9974" y="17180"/>
                  </a:cubicBezTo>
                  <a:cubicBezTo>
                    <a:pt x="10031" y="18071"/>
                    <a:pt x="9329" y="18829"/>
                    <a:pt x="8438" y="18829"/>
                  </a:cubicBezTo>
                  <a:cubicBezTo>
                    <a:pt x="7547" y="18829"/>
                    <a:pt x="6845" y="18071"/>
                    <a:pt x="6902" y="17180"/>
                  </a:cubicBezTo>
                  <a:cubicBezTo>
                    <a:pt x="6978" y="16838"/>
                    <a:pt x="7054" y="16478"/>
                    <a:pt x="7149" y="16099"/>
                  </a:cubicBezTo>
                  <a:cubicBezTo>
                    <a:pt x="7585" y="14355"/>
                    <a:pt x="7831" y="12591"/>
                    <a:pt x="7850" y="10790"/>
                  </a:cubicBezTo>
                  <a:cubicBezTo>
                    <a:pt x="7850" y="10145"/>
                    <a:pt x="7338" y="9652"/>
                    <a:pt x="6712" y="9652"/>
                  </a:cubicBezTo>
                  <a:lnTo>
                    <a:pt x="2674" y="9652"/>
                  </a:lnTo>
                  <a:cubicBezTo>
                    <a:pt x="2465" y="9652"/>
                    <a:pt x="2294" y="9481"/>
                    <a:pt x="2294" y="9254"/>
                  </a:cubicBezTo>
                  <a:lnTo>
                    <a:pt x="2294" y="7737"/>
                  </a:lnTo>
                  <a:cubicBezTo>
                    <a:pt x="2294" y="7509"/>
                    <a:pt x="2465" y="7339"/>
                    <a:pt x="2674" y="7339"/>
                  </a:cubicBezTo>
                  <a:close/>
                  <a:moveTo>
                    <a:pt x="2641" y="0"/>
                  </a:moveTo>
                  <a:cubicBezTo>
                    <a:pt x="2030" y="0"/>
                    <a:pt x="1536" y="524"/>
                    <a:pt x="1536" y="1138"/>
                  </a:cubicBezTo>
                  <a:lnTo>
                    <a:pt x="1536" y="2523"/>
                  </a:lnTo>
                  <a:lnTo>
                    <a:pt x="1157" y="2523"/>
                  </a:lnTo>
                  <a:cubicBezTo>
                    <a:pt x="512" y="2523"/>
                    <a:pt x="0" y="3035"/>
                    <a:pt x="0" y="3679"/>
                  </a:cubicBezTo>
                  <a:lnTo>
                    <a:pt x="0" y="7737"/>
                  </a:lnTo>
                  <a:cubicBezTo>
                    <a:pt x="0" y="8363"/>
                    <a:pt x="512" y="8894"/>
                    <a:pt x="1157" y="8894"/>
                  </a:cubicBezTo>
                  <a:lnTo>
                    <a:pt x="1536" y="8894"/>
                  </a:lnTo>
                  <a:lnTo>
                    <a:pt x="1536" y="9273"/>
                  </a:lnTo>
                  <a:cubicBezTo>
                    <a:pt x="1536" y="9899"/>
                    <a:pt x="2048" y="10411"/>
                    <a:pt x="2674" y="10411"/>
                  </a:cubicBezTo>
                  <a:lnTo>
                    <a:pt x="6712" y="10411"/>
                  </a:lnTo>
                  <a:cubicBezTo>
                    <a:pt x="6921" y="10411"/>
                    <a:pt x="7092" y="10581"/>
                    <a:pt x="7092" y="10790"/>
                  </a:cubicBezTo>
                  <a:cubicBezTo>
                    <a:pt x="7073" y="12534"/>
                    <a:pt x="6845" y="14241"/>
                    <a:pt x="6409" y="15928"/>
                  </a:cubicBezTo>
                  <a:cubicBezTo>
                    <a:pt x="6314" y="16327"/>
                    <a:pt x="6238" y="16706"/>
                    <a:pt x="6163" y="17066"/>
                  </a:cubicBezTo>
                  <a:cubicBezTo>
                    <a:pt x="6163" y="17066"/>
                    <a:pt x="6163" y="17085"/>
                    <a:pt x="6163" y="17104"/>
                  </a:cubicBezTo>
                  <a:cubicBezTo>
                    <a:pt x="6030" y="18450"/>
                    <a:pt x="7092" y="19607"/>
                    <a:pt x="8457" y="19607"/>
                  </a:cubicBezTo>
                  <a:cubicBezTo>
                    <a:pt x="9803" y="19607"/>
                    <a:pt x="10865" y="18450"/>
                    <a:pt x="10751" y="17104"/>
                  </a:cubicBezTo>
                  <a:lnTo>
                    <a:pt x="10751" y="17066"/>
                  </a:lnTo>
                  <a:cubicBezTo>
                    <a:pt x="10675" y="16687"/>
                    <a:pt x="10581" y="16289"/>
                    <a:pt x="10486" y="15871"/>
                  </a:cubicBezTo>
                  <a:cubicBezTo>
                    <a:pt x="10050" y="14222"/>
                    <a:pt x="9822" y="12515"/>
                    <a:pt x="9803" y="10809"/>
                  </a:cubicBezTo>
                  <a:cubicBezTo>
                    <a:pt x="9803" y="10600"/>
                    <a:pt x="9974" y="10429"/>
                    <a:pt x="10182" y="10429"/>
                  </a:cubicBezTo>
                  <a:lnTo>
                    <a:pt x="14183" y="10429"/>
                  </a:lnTo>
                  <a:cubicBezTo>
                    <a:pt x="14809" y="10429"/>
                    <a:pt x="15340" y="9918"/>
                    <a:pt x="15340" y="9273"/>
                  </a:cubicBezTo>
                  <a:lnTo>
                    <a:pt x="15321" y="9273"/>
                  </a:lnTo>
                  <a:lnTo>
                    <a:pt x="15321" y="8894"/>
                  </a:lnTo>
                  <a:lnTo>
                    <a:pt x="15719" y="8894"/>
                  </a:lnTo>
                  <a:cubicBezTo>
                    <a:pt x="16345" y="8894"/>
                    <a:pt x="16857" y="8363"/>
                    <a:pt x="16857" y="7737"/>
                  </a:cubicBezTo>
                  <a:lnTo>
                    <a:pt x="16857" y="3679"/>
                  </a:lnTo>
                  <a:cubicBezTo>
                    <a:pt x="16857" y="3035"/>
                    <a:pt x="16345" y="2523"/>
                    <a:pt x="15719" y="2523"/>
                  </a:cubicBezTo>
                  <a:lnTo>
                    <a:pt x="15321" y="2523"/>
                  </a:lnTo>
                  <a:lnTo>
                    <a:pt x="15321" y="1138"/>
                  </a:lnTo>
                  <a:cubicBezTo>
                    <a:pt x="15321" y="513"/>
                    <a:pt x="14809" y="1"/>
                    <a:pt x="14183" y="1"/>
                  </a:cubicBezTo>
                  <a:lnTo>
                    <a:pt x="2674" y="1"/>
                  </a:lnTo>
                  <a:cubicBezTo>
                    <a:pt x="2663" y="0"/>
                    <a:pt x="2652" y="0"/>
                    <a:pt x="2641" y="0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2"/>
            <p:cNvSpPr/>
            <p:nvPr/>
          </p:nvSpPr>
          <p:spPr>
            <a:xfrm>
              <a:off x="4340813" y="4486850"/>
              <a:ext cx="63250" cy="19525"/>
            </a:xfrm>
            <a:custGeom>
              <a:avLst/>
              <a:gdLst/>
              <a:ahLst/>
              <a:cxnLst/>
              <a:rect l="l" t="t" r="r" b="b"/>
              <a:pathLst>
                <a:path w="2530" h="781" extrusionOk="0">
                  <a:moveTo>
                    <a:pt x="2026" y="1"/>
                  </a:moveTo>
                  <a:cubicBezTo>
                    <a:pt x="2015" y="1"/>
                    <a:pt x="2003" y="1"/>
                    <a:pt x="1991" y="2"/>
                  </a:cubicBezTo>
                  <a:lnTo>
                    <a:pt x="455" y="2"/>
                  </a:lnTo>
                  <a:cubicBezTo>
                    <a:pt x="0" y="40"/>
                    <a:pt x="0" y="742"/>
                    <a:pt x="455" y="780"/>
                  </a:cubicBezTo>
                  <a:lnTo>
                    <a:pt x="1991" y="780"/>
                  </a:lnTo>
                  <a:cubicBezTo>
                    <a:pt x="2003" y="780"/>
                    <a:pt x="2015" y="781"/>
                    <a:pt x="2026" y="781"/>
                  </a:cubicBezTo>
                  <a:cubicBezTo>
                    <a:pt x="2529" y="781"/>
                    <a:pt x="2529" y="1"/>
                    <a:pt x="2026" y="1"/>
                  </a:cubicBezTo>
                  <a:close/>
                </a:path>
              </a:pathLst>
            </a:custGeom>
            <a:solidFill>
              <a:srgbClr val="16191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1" name="Google Shape;1971;p22"/>
          <p:cNvGrpSpPr/>
          <p:nvPr/>
        </p:nvGrpSpPr>
        <p:grpSpPr>
          <a:xfrm>
            <a:off x="5970975" y="2029656"/>
            <a:ext cx="290724" cy="365751"/>
            <a:chOff x="5177013" y="5225925"/>
            <a:chExt cx="281600" cy="360275"/>
          </a:xfrm>
        </p:grpSpPr>
        <p:sp>
          <p:nvSpPr>
            <p:cNvPr id="1972" name="Google Shape;1972;p22"/>
            <p:cNvSpPr/>
            <p:nvPr/>
          </p:nvSpPr>
          <p:spPr>
            <a:xfrm>
              <a:off x="5226313" y="5275225"/>
              <a:ext cx="225175" cy="303875"/>
            </a:xfrm>
            <a:custGeom>
              <a:avLst/>
              <a:gdLst/>
              <a:ahLst/>
              <a:cxnLst/>
              <a:rect l="l" t="t" r="r" b="b"/>
              <a:pathLst>
                <a:path w="9007" h="12155" extrusionOk="0">
                  <a:moveTo>
                    <a:pt x="7319" y="0"/>
                  </a:moveTo>
                  <a:lnTo>
                    <a:pt x="0" y="10296"/>
                  </a:lnTo>
                  <a:lnTo>
                    <a:pt x="0" y="11586"/>
                  </a:lnTo>
                  <a:cubicBezTo>
                    <a:pt x="0" y="11908"/>
                    <a:pt x="266" y="12154"/>
                    <a:pt x="569" y="12154"/>
                  </a:cubicBezTo>
                  <a:lnTo>
                    <a:pt x="8457" y="12154"/>
                  </a:lnTo>
                  <a:cubicBezTo>
                    <a:pt x="8760" y="12154"/>
                    <a:pt x="9007" y="11908"/>
                    <a:pt x="9007" y="11586"/>
                  </a:cubicBezTo>
                  <a:lnTo>
                    <a:pt x="9007" y="569"/>
                  </a:lnTo>
                  <a:cubicBezTo>
                    <a:pt x="9007" y="247"/>
                    <a:pt x="8760" y="0"/>
                    <a:pt x="8457" y="0"/>
                  </a:cubicBez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2"/>
            <p:cNvSpPr/>
            <p:nvPr/>
          </p:nvSpPr>
          <p:spPr>
            <a:xfrm>
              <a:off x="5184113" y="5233025"/>
              <a:ext cx="225200" cy="299625"/>
            </a:xfrm>
            <a:custGeom>
              <a:avLst/>
              <a:gdLst/>
              <a:ahLst/>
              <a:cxnLst/>
              <a:rect l="l" t="t" r="r" b="b"/>
              <a:pathLst>
                <a:path w="9008" h="11985" extrusionOk="0">
                  <a:moveTo>
                    <a:pt x="3622" y="1"/>
                  </a:moveTo>
                  <a:cubicBezTo>
                    <a:pt x="3527" y="1"/>
                    <a:pt x="3452" y="19"/>
                    <a:pt x="3376" y="57"/>
                  </a:cubicBezTo>
                  <a:lnTo>
                    <a:pt x="57" y="3376"/>
                  </a:lnTo>
                  <a:cubicBezTo>
                    <a:pt x="20" y="3433"/>
                    <a:pt x="1" y="3527"/>
                    <a:pt x="20" y="3603"/>
                  </a:cubicBezTo>
                  <a:lnTo>
                    <a:pt x="20" y="11434"/>
                  </a:lnTo>
                  <a:cubicBezTo>
                    <a:pt x="1" y="11738"/>
                    <a:pt x="266" y="11984"/>
                    <a:pt x="569" y="11984"/>
                  </a:cubicBezTo>
                  <a:lnTo>
                    <a:pt x="8457" y="11984"/>
                  </a:lnTo>
                  <a:cubicBezTo>
                    <a:pt x="8761" y="11984"/>
                    <a:pt x="9007" y="11738"/>
                    <a:pt x="9007" y="11434"/>
                  </a:cubicBezTo>
                  <a:lnTo>
                    <a:pt x="9007" y="569"/>
                  </a:lnTo>
                  <a:cubicBezTo>
                    <a:pt x="9007" y="247"/>
                    <a:pt x="8761" y="1"/>
                    <a:pt x="8457" y="1"/>
                  </a:cubicBez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2"/>
            <p:cNvSpPr/>
            <p:nvPr/>
          </p:nvSpPr>
          <p:spPr>
            <a:xfrm>
              <a:off x="5310688" y="5275225"/>
              <a:ext cx="56425" cy="42200"/>
            </a:xfrm>
            <a:custGeom>
              <a:avLst/>
              <a:gdLst/>
              <a:ahLst/>
              <a:cxnLst/>
              <a:rect l="l" t="t" r="r" b="b"/>
              <a:pathLst>
                <a:path w="2257" h="1688" extrusionOk="0">
                  <a:moveTo>
                    <a:pt x="0" y="0"/>
                  </a:moveTo>
                  <a:lnTo>
                    <a:pt x="0" y="1688"/>
                  </a:lnTo>
                  <a:lnTo>
                    <a:pt x="2257" y="1688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2"/>
            <p:cNvSpPr/>
            <p:nvPr/>
          </p:nvSpPr>
          <p:spPr>
            <a:xfrm>
              <a:off x="5185538" y="5233975"/>
              <a:ext cx="83450" cy="83450"/>
            </a:xfrm>
            <a:custGeom>
              <a:avLst/>
              <a:gdLst/>
              <a:ahLst/>
              <a:cxnLst/>
              <a:rect l="l" t="t" r="r" b="b"/>
              <a:pathLst>
                <a:path w="3338" h="3338" extrusionOk="0">
                  <a:moveTo>
                    <a:pt x="3338" y="0"/>
                  </a:moveTo>
                  <a:cubicBezTo>
                    <a:pt x="3281" y="38"/>
                    <a:pt x="3224" y="76"/>
                    <a:pt x="3167" y="114"/>
                  </a:cubicBezTo>
                  <a:lnTo>
                    <a:pt x="114" y="3167"/>
                  </a:lnTo>
                  <a:cubicBezTo>
                    <a:pt x="76" y="3205"/>
                    <a:pt x="38" y="3262"/>
                    <a:pt x="0" y="3338"/>
                  </a:cubicBezTo>
                  <a:lnTo>
                    <a:pt x="3319" y="3338"/>
                  </a:lnTo>
                  <a:lnTo>
                    <a:pt x="3319" y="19"/>
                  </a:lnTo>
                  <a:lnTo>
                    <a:pt x="3338" y="0"/>
                  </a:lnTo>
                  <a:close/>
                </a:path>
              </a:pathLst>
            </a:custGeom>
            <a:solidFill>
              <a:srgbClr val="FF58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2"/>
            <p:cNvSpPr/>
            <p:nvPr/>
          </p:nvSpPr>
          <p:spPr>
            <a:xfrm>
              <a:off x="5219188" y="5352450"/>
              <a:ext cx="16625" cy="14275"/>
            </a:xfrm>
            <a:custGeom>
              <a:avLst/>
              <a:gdLst/>
              <a:ahLst/>
              <a:cxnLst/>
              <a:rect l="l" t="t" r="r" b="b"/>
              <a:pathLst>
                <a:path w="665" h="571" extrusionOk="0">
                  <a:moveTo>
                    <a:pt x="304" y="1"/>
                  </a:moveTo>
                  <a:cubicBezTo>
                    <a:pt x="153" y="1"/>
                    <a:pt x="1" y="117"/>
                    <a:pt x="1" y="286"/>
                  </a:cubicBezTo>
                  <a:cubicBezTo>
                    <a:pt x="1" y="438"/>
                    <a:pt x="133" y="571"/>
                    <a:pt x="285" y="571"/>
                  </a:cubicBezTo>
                  <a:cubicBezTo>
                    <a:pt x="551" y="571"/>
                    <a:pt x="664" y="267"/>
                    <a:pt x="494" y="78"/>
                  </a:cubicBezTo>
                  <a:cubicBezTo>
                    <a:pt x="441" y="24"/>
                    <a:pt x="373" y="1"/>
                    <a:pt x="3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2"/>
            <p:cNvSpPr/>
            <p:nvPr/>
          </p:nvSpPr>
          <p:spPr>
            <a:xfrm>
              <a:off x="5177013" y="5225925"/>
              <a:ext cx="281600" cy="360275"/>
            </a:xfrm>
            <a:custGeom>
              <a:avLst/>
              <a:gdLst/>
              <a:ahLst/>
              <a:cxnLst/>
              <a:rect l="l" t="t" r="r" b="b"/>
              <a:pathLst>
                <a:path w="11264" h="14411" extrusionOk="0">
                  <a:moveTo>
                    <a:pt x="3394" y="967"/>
                  </a:moveTo>
                  <a:lnTo>
                    <a:pt x="3394" y="3375"/>
                  </a:lnTo>
                  <a:lnTo>
                    <a:pt x="967" y="3375"/>
                  </a:lnTo>
                  <a:lnTo>
                    <a:pt x="3394" y="967"/>
                  </a:lnTo>
                  <a:close/>
                  <a:moveTo>
                    <a:pt x="8741" y="569"/>
                  </a:moveTo>
                  <a:cubicBezTo>
                    <a:pt x="8893" y="569"/>
                    <a:pt x="9007" y="683"/>
                    <a:pt x="9007" y="853"/>
                  </a:cubicBezTo>
                  <a:lnTo>
                    <a:pt x="9007" y="11699"/>
                  </a:lnTo>
                  <a:cubicBezTo>
                    <a:pt x="9007" y="11851"/>
                    <a:pt x="8893" y="11984"/>
                    <a:pt x="8741" y="11984"/>
                  </a:cubicBezTo>
                  <a:lnTo>
                    <a:pt x="853" y="11984"/>
                  </a:lnTo>
                  <a:cubicBezTo>
                    <a:pt x="702" y="11984"/>
                    <a:pt x="569" y="11851"/>
                    <a:pt x="569" y="11699"/>
                  </a:cubicBezTo>
                  <a:lnTo>
                    <a:pt x="569" y="3944"/>
                  </a:lnTo>
                  <a:lnTo>
                    <a:pt x="3660" y="3944"/>
                  </a:lnTo>
                  <a:cubicBezTo>
                    <a:pt x="3830" y="3944"/>
                    <a:pt x="3944" y="3811"/>
                    <a:pt x="3944" y="3660"/>
                  </a:cubicBezTo>
                  <a:lnTo>
                    <a:pt x="3944" y="569"/>
                  </a:lnTo>
                  <a:close/>
                  <a:moveTo>
                    <a:pt x="10410" y="2257"/>
                  </a:moveTo>
                  <a:cubicBezTo>
                    <a:pt x="10581" y="2257"/>
                    <a:pt x="10694" y="2370"/>
                    <a:pt x="10694" y="2541"/>
                  </a:cubicBezTo>
                  <a:lnTo>
                    <a:pt x="10694" y="13558"/>
                  </a:lnTo>
                  <a:cubicBezTo>
                    <a:pt x="10694" y="13709"/>
                    <a:pt x="10581" y="13842"/>
                    <a:pt x="10429" y="13842"/>
                  </a:cubicBezTo>
                  <a:lnTo>
                    <a:pt x="2541" y="13842"/>
                  </a:lnTo>
                  <a:cubicBezTo>
                    <a:pt x="2389" y="13842"/>
                    <a:pt x="2257" y="13709"/>
                    <a:pt x="2257" y="13558"/>
                  </a:cubicBezTo>
                  <a:lnTo>
                    <a:pt x="2257" y="12553"/>
                  </a:lnTo>
                  <a:lnTo>
                    <a:pt x="8741" y="12553"/>
                  </a:lnTo>
                  <a:cubicBezTo>
                    <a:pt x="9196" y="12553"/>
                    <a:pt x="9576" y="12173"/>
                    <a:pt x="9576" y="11699"/>
                  </a:cubicBezTo>
                  <a:lnTo>
                    <a:pt x="9576" y="2257"/>
                  </a:lnTo>
                  <a:close/>
                  <a:moveTo>
                    <a:pt x="3906" y="0"/>
                  </a:moveTo>
                  <a:cubicBezTo>
                    <a:pt x="3679" y="0"/>
                    <a:pt x="3470" y="76"/>
                    <a:pt x="3299" y="247"/>
                  </a:cubicBezTo>
                  <a:lnTo>
                    <a:pt x="247" y="3299"/>
                  </a:lnTo>
                  <a:cubicBezTo>
                    <a:pt x="95" y="3451"/>
                    <a:pt x="0" y="3660"/>
                    <a:pt x="19" y="3887"/>
                  </a:cubicBezTo>
                  <a:lnTo>
                    <a:pt x="19" y="11718"/>
                  </a:lnTo>
                  <a:cubicBezTo>
                    <a:pt x="19" y="12173"/>
                    <a:pt x="379" y="12553"/>
                    <a:pt x="853" y="12553"/>
                  </a:cubicBezTo>
                  <a:lnTo>
                    <a:pt x="1688" y="12553"/>
                  </a:lnTo>
                  <a:lnTo>
                    <a:pt x="1688" y="13577"/>
                  </a:lnTo>
                  <a:cubicBezTo>
                    <a:pt x="1707" y="14032"/>
                    <a:pt x="2067" y="14411"/>
                    <a:pt x="2541" y="14411"/>
                  </a:cubicBezTo>
                  <a:lnTo>
                    <a:pt x="10410" y="14411"/>
                  </a:lnTo>
                  <a:cubicBezTo>
                    <a:pt x="10884" y="14411"/>
                    <a:pt x="11263" y="14032"/>
                    <a:pt x="11263" y="13577"/>
                  </a:cubicBezTo>
                  <a:lnTo>
                    <a:pt x="11263" y="2541"/>
                  </a:lnTo>
                  <a:cubicBezTo>
                    <a:pt x="11263" y="2067"/>
                    <a:pt x="10884" y="1688"/>
                    <a:pt x="10429" y="1688"/>
                  </a:cubicBezTo>
                  <a:lnTo>
                    <a:pt x="9576" y="1688"/>
                  </a:lnTo>
                  <a:lnTo>
                    <a:pt x="9576" y="853"/>
                  </a:lnTo>
                  <a:cubicBezTo>
                    <a:pt x="9576" y="379"/>
                    <a:pt x="9196" y="0"/>
                    <a:pt x="87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2"/>
            <p:cNvSpPr/>
            <p:nvPr/>
          </p:nvSpPr>
          <p:spPr>
            <a:xfrm>
              <a:off x="5304038" y="5268100"/>
              <a:ext cx="70200" cy="56450"/>
            </a:xfrm>
            <a:custGeom>
              <a:avLst/>
              <a:gdLst/>
              <a:ahLst/>
              <a:cxnLst/>
              <a:rect l="l" t="t" r="r" b="b"/>
              <a:pathLst>
                <a:path w="2808" h="2258" extrusionOk="0">
                  <a:moveTo>
                    <a:pt x="2238" y="570"/>
                  </a:moveTo>
                  <a:lnTo>
                    <a:pt x="2238" y="1688"/>
                  </a:lnTo>
                  <a:lnTo>
                    <a:pt x="551" y="1688"/>
                  </a:lnTo>
                  <a:lnTo>
                    <a:pt x="551" y="570"/>
                  </a:lnTo>
                  <a:close/>
                  <a:moveTo>
                    <a:pt x="266" y="1"/>
                  </a:moveTo>
                  <a:cubicBezTo>
                    <a:pt x="115" y="1"/>
                    <a:pt x="1" y="133"/>
                    <a:pt x="1" y="285"/>
                  </a:cubicBezTo>
                  <a:lnTo>
                    <a:pt x="1" y="1973"/>
                  </a:lnTo>
                  <a:cubicBezTo>
                    <a:pt x="1" y="2124"/>
                    <a:pt x="115" y="2257"/>
                    <a:pt x="266" y="2257"/>
                  </a:cubicBezTo>
                  <a:lnTo>
                    <a:pt x="2523" y="2257"/>
                  </a:lnTo>
                  <a:cubicBezTo>
                    <a:pt x="2674" y="2257"/>
                    <a:pt x="2807" y="2124"/>
                    <a:pt x="2807" y="1973"/>
                  </a:cubicBezTo>
                  <a:lnTo>
                    <a:pt x="2807" y="285"/>
                  </a:lnTo>
                  <a:cubicBezTo>
                    <a:pt x="2807" y="133"/>
                    <a:pt x="2674" y="1"/>
                    <a:pt x="25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2"/>
            <p:cNvSpPr/>
            <p:nvPr/>
          </p:nvSpPr>
          <p:spPr>
            <a:xfrm>
              <a:off x="5244613" y="5352450"/>
              <a:ext cx="132650" cy="14325"/>
            </a:xfrm>
            <a:custGeom>
              <a:avLst/>
              <a:gdLst/>
              <a:ahLst/>
              <a:cxnLst/>
              <a:rect l="l" t="t" r="r" b="b"/>
              <a:pathLst>
                <a:path w="5306" h="573" extrusionOk="0">
                  <a:moveTo>
                    <a:pt x="371" y="0"/>
                  </a:moveTo>
                  <a:cubicBezTo>
                    <a:pt x="0" y="0"/>
                    <a:pt x="0" y="572"/>
                    <a:pt x="371" y="572"/>
                  </a:cubicBezTo>
                  <a:cubicBezTo>
                    <a:pt x="382" y="572"/>
                    <a:pt x="394" y="572"/>
                    <a:pt x="406" y="571"/>
                  </a:cubicBezTo>
                  <a:lnTo>
                    <a:pt x="4900" y="571"/>
                  </a:lnTo>
                  <a:cubicBezTo>
                    <a:pt x="4912" y="572"/>
                    <a:pt x="4923" y="572"/>
                    <a:pt x="4934" y="572"/>
                  </a:cubicBezTo>
                  <a:cubicBezTo>
                    <a:pt x="5305" y="572"/>
                    <a:pt x="5305" y="0"/>
                    <a:pt x="4934" y="0"/>
                  </a:cubicBezTo>
                  <a:cubicBezTo>
                    <a:pt x="4923" y="0"/>
                    <a:pt x="4912" y="1"/>
                    <a:pt x="4900" y="2"/>
                  </a:cubicBezTo>
                  <a:lnTo>
                    <a:pt x="406" y="2"/>
                  </a:lnTo>
                  <a:cubicBezTo>
                    <a:pt x="394" y="1"/>
                    <a:pt x="382" y="0"/>
                    <a:pt x="3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2"/>
            <p:cNvSpPr/>
            <p:nvPr/>
          </p:nvSpPr>
          <p:spPr>
            <a:xfrm>
              <a:off x="5216638" y="5394625"/>
              <a:ext cx="160625" cy="14325"/>
            </a:xfrm>
            <a:custGeom>
              <a:avLst/>
              <a:gdLst/>
              <a:ahLst/>
              <a:cxnLst/>
              <a:rect l="l" t="t" r="r" b="b"/>
              <a:pathLst>
                <a:path w="6425" h="573" extrusionOk="0">
                  <a:moveTo>
                    <a:pt x="354" y="1"/>
                  </a:moveTo>
                  <a:cubicBezTo>
                    <a:pt x="0" y="1"/>
                    <a:pt x="0" y="573"/>
                    <a:pt x="354" y="573"/>
                  </a:cubicBezTo>
                  <a:cubicBezTo>
                    <a:pt x="365" y="573"/>
                    <a:pt x="376" y="572"/>
                    <a:pt x="387" y="571"/>
                  </a:cubicBezTo>
                  <a:lnTo>
                    <a:pt x="6019" y="571"/>
                  </a:lnTo>
                  <a:cubicBezTo>
                    <a:pt x="6031" y="572"/>
                    <a:pt x="6042" y="573"/>
                    <a:pt x="6053" y="573"/>
                  </a:cubicBezTo>
                  <a:cubicBezTo>
                    <a:pt x="6424" y="573"/>
                    <a:pt x="6424" y="1"/>
                    <a:pt x="6053" y="1"/>
                  </a:cubicBezTo>
                  <a:cubicBezTo>
                    <a:pt x="6042" y="1"/>
                    <a:pt x="6031" y="1"/>
                    <a:pt x="6019" y="2"/>
                  </a:cubicBezTo>
                  <a:lnTo>
                    <a:pt x="387" y="2"/>
                  </a:lnTo>
                  <a:cubicBezTo>
                    <a:pt x="376" y="1"/>
                    <a:pt x="365" y="1"/>
                    <a:pt x="3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2"/>
            <p:cNvSpPr/>
            <p:nvPr/>
          </p:nvSpPr>
          <p:spPr>
            <a:xfrm>
              <a:off x="5217288" y="5436850"/>
              <a:ext cx="159300" cy="14250"/>
            </a:xfrm>
            <a:custGeom>
              <a:avLst/>
              <a:gdLst/>
              <a:ahLst/>
              <a:cxnLst/>
              <a:rect l="l" t="t" r="r" b="b"/>
              <a:pathLst>
                <a:path w="6372" h="570" extrusionOk="0">
                  <a:moveTo>
                    <a:pt x="361" y="1"/>
                  </a:moveTo>
                  <a:cubicBezTo>
                    <a:pt x="1" y="1"/>
                    <a:pt x="1" y="570"/>
                    <a:pt x="361" y="570"/>
                  </a:cubicBezTo>
                  <a:lnTo>
                    <a:pt x="5993" y="570"/>
                  </a:lnTo>
                  <a:cubicBezTo>
                    <a:pt x="6372" y="570"/>
                    <a:pt x="6372" y="1"/>
                    <a:pt x="59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2"/>
            <p:cNvSpPr/>
            <p:nvPr/>
          </p:nvSpPr>
          <p:spPr>
            <a:xfrm>
              <a:off x="5217288" y="5479050"/>
              <a:ext cx="159300" cy="14250"/>
            </a:xfrm>
            <a:custGeom>
              <a:avLst/>
              <a:gdLst/>
              <a:ahLst/>
              <a:cxnLst/>
              <a:rect l="l" t="t" r="r" b="b"/>
              <a:pathLst>
                <a:path w="6372" h="570" extrusionOk="0">
                  <a:moveTo>
                    <a:pt x="361" y="1"/>
                  </a:moveTo>
                  <a:cubicBezTo>
                    <a:pt x="1" y="1"/>
                    <a:pt x="1" y="569"/>
                    <a:pt x="361" y="569"/>
                  </a:cubicBezTo>
                  <a:lnTo>
                    <a:pt x="5993" y="569"/>
                  </a:lnTo>
                  <a:cubicBezTo>
                    <a:pt x="6372" y="569"/>
                    <a:pt x="6372" y="1"/>
                    <a:pt x="59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83" name="Google Shape;1983;p22"/>
          <p:cNvSpPr txBox="1"/>
          <p:nvPr/>
        </p:nvSpPr>
        <p:spPr>
          <a:xfrm>
            <a:off x="710125" y="4694725"/>
            <a:ext cx="48651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Programming Language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4" name="Google Shape;1984;p22"/>
          <p:cNvSpPr txBox="1"/>
          <p:nvPr/>
        </p:nvSpPr>
        <p:spPr>
          <a:xfrm>
            <a:off x="-5975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forbeginners.html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5" name="Google Shape;1985;p22"/>
          <p:cNvSpPr txBox="1"/>
          <p:nvPr/>
        </p:nvSpPr>
        <p:spPr>
          <a:xfrm>
            <a:off x="4572000" y="91525"/>
            <a:ext cx="4572000" cy="35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7E7E7"/>
                </a:solidFill>
                <a:latin typeface="Fira Code"/>
                <a:ea typeface="Fira Code"/>
                <a:cs typeface="Fira Code"/>
                <a:sym typeface="Fira Code"/>
              </a:rPr>
              <a:t>workshop.css</a:t>
            </a:r>
            <a:endParaRPr>
              <a:solidFill>
                <a:srgbClr val="E7E7E7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2696</Words>
  <Application>Microsoft Office PowerPoint</Application>
  <PresentationFormat>Apresentação na tela (16:9)</PresentationFormat>
  <Paragraphs>598</Paragraphs>
  <Slides>39</Slides>
  <Notes>38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39</vt:i4>
      </vt:variant>
    </vt:vector>
  </HeadingPairs>
  <TitlesOfParts>
    <vt:vector size="45" baseType="lpstr">
      <vt:lpstr>Arial</vt:lpstr>
      <vt:lpstr>Proxima Nova</vt:lpstr>
      <vt:lpstr>Proxima Nova Semibold</vt:lpstr>
      <vt:lpstr>Fira Code</vt:lpstr>
      <vt:lpstr>Programming Language Workshop for Beginners by Slidesgo</vt:lpstr>
      <vt:lpstr>Slidesgo Final Pages</vt:lpstr>
      <vt:lpstr>GROUP2 ‘Data Science’ {</vt:lpstr>
      <vt:lpstr>1 Data Science {Introduction}</vt:lpstr>
      <vt:lpstr>Apresentação do PowerPoint</vt:lpstr>
      <vt:lpstr>SyntaxError:</vt:lpstr>
      <vt:lpstr>SyntaxError:</vt:lpstr>
      <vt:lpstr>Dados Demograficos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SyntaxError: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Programming language {infographics}</vt:lpstr>
      <vt:lpstr>Apresentação do PowerPoint</vt:lpstr>
      <vt:lpstr>Apresentação do PowerPoint</vt:lpstr>
      <vt:lpstr>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GROUP2 ‘Data Science’ {</dc:title>
  <dc:creator>Amara</dc:creator>
  <cp:lastModifiedBy>Mariah Moreira</cp:lastModifiedBy>
  <cp:revision>2</cp:revision>
  <dcterms:modified xsi:type="dcterms:W3CDTF">2023-08-20T02:28:39Z</dcterms:modified>
</cp:coreProperties>
</file>